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43" r:id="rId7"/>
    <p:sldId id="353" r:id="rId8"/>
    <p:sldId id="308" r:id="rId9"/>
    <p:sldId id="309" r:id="rId10"/>
    <p:sldId id="380" r:id="rId11"/>
    <p:sldId id="379" r:id="rId12"/>
    <p:sldId id="381" r:id="rId13"/>
    <p:sldId id="352" r:id="rId14"/>
    <p:sldId id="267" r:id="rId15"/>
    <p:sldId id="310" r:id="rId16"/>
    <p:sldId id="311" r:id="rId17"/>
    <p:sldId id="270" r:id="rId18"/>
    <p:sldId id="271" r:id="rId19"/>
    <p:sldId id="362" r:id="rId20"/>
    <p:sldId id="382" r:id="rId21"/>
    <p:sldId id="356" r:id="rId22"/>
    <p:sldId id="335" r:id="rId23"/>
    <p:sldId id="276" r:id="rId24"/>
    <p:sldId id="277" r:id="rId25"/>
    <p:sldId id="278" r:id="rId26"/>
    <p:sldId id="279" r:id="rId27"/>
    <p:sldId id="312" r:id="rId28"/>
    <p:sldId id="383" r:id="rId29"/>
    <p:sldId id="282" r:id="rId30"/>
    <p:sldId id="377" r:id="rId31"/>
    <p:sldId id="284" r:id="rId32"/>
    <p:sldId id="384"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56"/>
    <p:restoredTop sz="89464"/>
  </p:normalViewPr>
  <p:slideViewPr>
    <p:cSldViewPr snapToGrid="0" snapToObjects="1">
      <p:cViewPr varScale="1">
        <p:scale>
          <a:sx n="102" d="100"/>
          <a:sy n="102" d="100"/>
        </p:scale>
        <p:origin x="20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320" name="Google Shape;320;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616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250825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89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051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3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840126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16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925451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52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534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c4cb01db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12" name="Google Shape;312;g10c4cb01d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20298234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6" Type="http://schemas.openxmlformats.org/officeDocument/2006/relationships/image" Target="../media/image85.png"/><Relationship Id="rId21" Type="http://schemas.openxmlformats.org/officeDocument/2006/relationships/image" Target="../media/image80.png"/><Relationship Id="rId42" Type="http://schemas.openxmlformats.org/officeDocument/2006/relationships/image" Target="../media/image101.png"/><Relationship Id="rId47" Type="http://schemas.openxmlformats.org/officeDocument/2006/relationships/image" Target="../media/image106.png"/><Relationship Id="rId63" Type="http://schemas.openxmlformats.org/officeDocument/2006/relationships/image" Target="../media/image122.png"/><Relationship Id="rId68" Type="http://schemas.openxmlformats.org/officeDocument/2006/relationships/image" Target="../media/image127.png"/><Relationship Id="rId7" Type="http://schemas.openxmlformats.org/officeDocument/2006/relationships/image" Target="../media/image66.png"/><Relationship Id="rId2" Type="http://schemas.openxmlformats.org/officeDocument/2006/relationships/notesSlide" Target="../notesSlides/notesSlide10.xml"/><Relationship Id="rId16" Type="http://schemas.openxmlformats.org/officeDocument/2006/relationships/image" Target="../media/image75.png"/><Relationship Id="rId29" Type="http://schemas.openxmlformats.org/officeDocument/2006/relationships/image" Target="../media/image88.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45" Type="http://schemas.openxmlformats.org/officeDocument/2006/relationships/image" Target="../media/image104.png"/><Relationship Id="rId53" Type="http://schemas.openxmlformats.org/officeDocument/2006/relationships/image" Target="../media/image112.png"/><Relationship Id="rId58" Type="http://schemas.openxmlformats.org/officeDocument/2006/relationships/image" Target="../media/image117.png"/><Relationship Id="rId66" Type="http://schemas.openxmlformats.org/officeDocument/2006/relationships/image" Target="../media/image125.png"/><Relationship Id="rId5" Type="http://schemas.openxmlformats.org/officeDocument/2006/relationships/image" Target="../media/image64.png"/><Relationship Id="rId61" Type="http://schemas.openxmlformats.org/officeDocument/2006/relationships/image" Target="../media/image120.png"/><Relationship Id="rId19" Type="http://schemas.openxmlformats.org/officeDocument/2006/relationships/image" Target="../media/image7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2.png"/><Relationship Id="rId48" Type="http://schemas.openxmlformats.org/officeDocument/2006/relationships/image" Target="../media/image107.png"/><Relationship Id="rId56" Type="http://schemas.openxmlformats.org/officeDocument/2006/relationships/image" Target="../media/image115.png"/><Relationship Id="rId64" Type="http://schemas.openxmlformats.org/officeDocument/2006/relationships/image" Target="../media/image123.png"/><Relationship Id="rId69" Type="http://schemas.openxmlformats.org/officeDocument/2006/relationships/image" Target="../media/image128.png"/><Relationship Id="rId8" Type="http://schemas.openxmlformats.org/officeDocument/2006/relationships/image" Target="../media/image67.png"/><Relationship Id="rId51" Type="http://schemas.openxmlformats.org/officeDocument/2006/relationships/image" Target="../media/image110.png"/><Relationship Id="rId3" Type="http://schemas.openxmlformats.org/officeDocument/2006/relationships/image" Target="../media/image62.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png"/><Relationship Id="rId46" Type="http://schemas.openxmlformats.org/officeDocument/2006/relationships/image" Target="../media/image105.png"/><Relationship Id="rId59" Type="http://schemas.openxmlformats.org/officeDocument/2006/relationships/image" Target="../media/image118.png"/><Relationship Id="rId67" Type="http://schemas.openxmlformats.org/officeDocument/2006/relationships/image" Target="../media/image126.png"/><Relationship Id="rId20" Type="http://schemas.openxmlformats.org/officeDocument/2006/relationships/image" Target="../media/image79.png"/><Relationship Id="rId41" Type="http://schemas.openxmlformats.org/officeDocument/2006/relationships/image" Target="../media/image100.png"/><Relationship Id="rId54" Type="http://schemas.openxmlformats.org/officeDocument/2006/relationships/image" Target="../media/image113.png"/><Relationship Id="rId62" Type="http://schemas.openxmlformats.org/officeDocument/2006/relationships/image" Target="../media/image121.png"/><Relationship Id="rId70"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65.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5.png"/><Relationship Id="rId49" Type="http://schemas.openxmlformats.org/officeDocument/2006/relationships/image" Target="../media/image108.png"/><Relationship Id="rId57" Type="http://schemas.openxmlformats.org/officeDocument/2006/relationships/image" Target="../media/image116.png"/><Relationship Id="rId10" Type="http://schemas.openxmlformats.org/officeDocument/2006/relationships/image" Target="../media/image69.png"/><Relationship Id="rId31" Type="http://schemas.openxmlformats.org/officeDocument/2006/relationships/image" Target="../media/image90.png"/><Relationship Id="rId44" Type="http://schemas.openxmlformats.org/officeDocument/2006/relationships/image" Target="../media/image103.png"/><Relationship Id="rId52" Type="http://schemas.openxmlformats.org/officeDocument/2006/relationships/image" Target="../media/image111.png"/><Relationship Id="rId60" Type="http://schemas.openxmlformats.org/officeDocument/2006/relationships/image" Target="../media/image119.png"/><Relationship Id="rId65" Type="http://schemas.openxmlformats.org/officeDocument/2006/relationships/image" Target="../media/image124.png"/><Relationship Id="rId4" Type="http://schemas.openxmlformats.org/officeDocument/2006/relationships/image" Target="../media/image63.png"/><Relationship Id="rId9"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7.png"/><Relationship Id="rId39" Type="http://schemas.openxmlformats.org/officeDocument/2006/relationships/image" Target="../media/image98.png"/><Relationship Id="rId34" Type="http://schemas.openxmlformats.org/officeDocument/2006/relationships/image" Target="../media/image93.png"/><Relationship Id="rId50" Type="http://schemas.openxmlformats.org/officeDocument/2006/relationships/image" Target="../media/image109.png"/><Relationship Id="rId55"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1.png"/><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26" Type="http://schemas.openxmlformats.org/officeDocument/2006/relationships/image" Target="../media/image154.png"/><Relationship Id="rId21" Type="http://schemas.openxmlformats.org/officeDocument/2006/relationships/image" Target="../media/image149.png"/><Relationship Id="rId42" Type="http://schemas.openxmlformats.org/officeDocument/2006/relationships/image" Target="../media/image170.png"/><Relationship Id="rId47" Type="http://schemas.openxmlformats.org/officeDocument/2006/relationships/image" Target="../media/image173.png"/><Relationship Id="rId63" Type="http://schemas.openxmlformats.org/officeDocument/2006/relationships/image" Target="../media/image189.png"/><Relationship Id="rId68" Type="http://schemas.openxmlformats.org/officeDocument/2006/relationships/image" Target="../media/image124.png"/><Relationship Id="rId7" Type="http://schemas.openxmlformats.org/officeDocument/2006/relationships/image" Target="../media/image136.png"/><Relationship Id="rId2" Type="http://schemas.openxmlformats.org/officeDocument/2006/relationships/notesSlide" Target="../notesSlides/notesSlide12.xml"/><Relationship Id="rId16" Type="http://schemas.openxmlformats.org/officeDocument/2006/relationships/image" Target="../media/image144.png"/><Relationship Id="rId29" Type="http://schemas.openxmlformats.org/officeDocument/2006/relationships/image" Target="../media/image157.png"/><Relationship Id="rId11" Type="http://schemas.openxmlformats.org/officeDocument/2006/relationships/image" Target="../media/image140.png"/><Relationship Id="rId24" Type="http://schemas.openxmlformats.org/officeDocument/2006/relationships/image" Target="../media/image152.png"/><Relationship Id="rId32" Type="http://schemas.openxmlformats.org/officeDocument/2006/relationships/image" Target="../media/image160.png"/><Relationship Id="rId37" Type="http://schemas.openxmlformats.org/officeDocument/2006/relationships/image" Target="../media/image165.tiff"/><Relationship Id="rId40" Type="http://schemas.openxmlformats.org/officeDocument/2006/relationships/image" Target="../media/image168.png"/><Relationship Id="rId45" Type="http://schemas.openxmlformats.org/officeDocument/2006/relationships/image" Target="../media/image93.png"/><Relationship Id="rId53" Type="http://schemas.openxmlformats.org/officeDocument/2006/relationships/image" Target="../media/image179.png"/><Relationship Id="rId58" Type="http://schemas.openxmlformats.org/officeDocument/2006/relationships/image" Target="../media/image184.png"/><Relationship Id="rId66" Type="http://schemas.openxmlformats.org/officeDocument/2006/relationships/image" Target="../media/image192.png"/><Relationship Id="rId5" Type="http://schemas.openxmlformats.org/officeDocument/2006/relationships/image" Target="../media/image134.png"/><Relationship Id="rId61" Type="http://schemas.openxmlformats.org/officeDocument/2006/relationships/image" Target="../media/image187.png"/><Relationship Id="rId19" Type="http://schemas.openxmlformats.org/officeDocument/2006/relationships/image" Target="../media/image147.pn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png"/><Relationship Id="rId30" Type="http://schemas.openxmlformats.org/officeDocument/2006/relationships/image" Target="../media/image158.png"/><Relationship Id="rId35" Type="http://schemas.openxmlformats.org/officeDocument/2006/relationships/image" Target="../media/image163.png"/><Relationship Id="rId43" Type="http://schemas.openxmlformats.org/officeDocument/2006/relationships/image" Target="../media/image88.png"/><Relationship Id="rId48" Type="http://schemas.openxmlformats.org/officeDocument/2006/relationships/image" Target="../media/image174.png"/><Relationship Id="rId56" Type="http://schemas.openxmlformats.org/officeDocument/2006/relationships/image" Target="../media/image182.png"/><Relationship Id="rId64" Type="http://schemas.openxmlformats.org/officeDocument/2006/relationships/image" Target="../media/image190.png"/><Relationship Id="rId69" Type="http://schemas.openxmlformats.org/officeDocument/2006/relationships/image" Target="../media/image117.png"/><Relationship Id="rId8" Type="http://schemas.openxmlformats.org/officeDocument/2006/relationships/image" Target="../media/image137.jpeg"/><Relationship Id="rId51" Type="http://schemas.openxmlformats.org/officeDocument/2006/relationships/image" Target="../media/image177.png"/><Relationship Id="rId3" Type="http://schemas.openxmlformats.org/officeDocument/2006/relationships/image" Target="../media/image132.png"/><Relationship Id="rId12" Type="http://schemas.openxmlformats.org/officeDocument/2006/relationships/image" Target="../media/image75.png"/><Relationship Id="rId17" Type="http://schemas.openxmlformats.org/officeDocument/2006/relationships/image" Target="../media/image145.tiff"/><Relationship Id="rId25" Type="http://schemas.openxmlformats.org/officeDocument/2006/relationships/image" Target="../media/image153.png"/><Relationship Id="rId33" Type="http://schemas.openxmlformats.org/officeDocument/2006/relationships/image" Target="../media/image161.png"/><Relationship Id="rId38" Type="http://schemas.openxmlformats.org/officeDocument/2006/relationships/image" Target="../media/image166.png"/><Relationship Id="rId46" Type="http://schemas.openxmlformats.org/officeDocument/2006/relationships/image" Target="../media/image172.png"/><Relationship Id="rId59" Type="http://schemas.openxmlformats.org/officeDocument/2006/relationships/image" Target="../media/image185.png"/><Relationship Id="rId67" Type="http://schemas.openxmlformats.org/officeDocument/2006/relationships/hyperlink" Target="https://landscape.cncf.io/members" TargetMode="External"/><Relationship Id="rId20" Type="http://schemas.openxmlformats.org/officeDocument/2006/relationships/image" Target="../media/image148.png"/><Relationship Id="rId41" Type="http://schemas.openxmlformats.org/officeDocument/2006/relationships/image" Target="../media/image169.png"/><Relationship Id="rId54" Type="http://schemas.openxmlformats.org/officeDocument/2006/relationships/image" Target="../media/image180.png"/><Relationship Id="rId62" Type="http://schemas.openxmlformats.org/officeDocument/2006/relationships/image" Target="../media/image188.png"/><Relationship Id="rId70" Type="http://schemas.openxmlformats.org/officeDocument/2006/relationships/image" Target="../media/image193.tiff"/><Relationship Id="rId1" Type="http://schemas.openxmlformats.org/officeDocument/2006/relationships/slideLayout" Target="../slideLayouts/slideLayout2.xml"/><Relationship Id="rId6" Type="http://schemas.openxmlformats.org/officeDocument/2006/relationships/image" Target="../media/image135.png"/><Relationship Id="rId15" Type="http://schemas.openxmlformats.org/officeDocument/2006/relationships/image" Target="../media/image143.png"/><Relationship Id="rId23" Type="http://schemas.openxmlformats.org/officeDocument/2006/relationships/image" Target="../media/image151.svg"/><Relationship Id="rId28" Type="http://schemas.openxmlformats.org/officeDocument/2006/relationships/image" Target="../media/image156.png"/><Relationship Id="rId36" Type="http://schemas.openxmlformats.org/officeDocument/2006/relationships/image" Target="../media/image164.png"/><Relationship Id="rId49" Type="http://schemas.openxmlformats.org/officeDocument/2006/relationships/image" Target="../media/image175.png"/><Relationship Id="rId57" Type="http://schemas.openxmlformats.org/officeDocument/2006/relationships/image" Target="../media/image183.png"/><Relationship Id="rId10" Type="http://schemas.openxmlformats.org/officeDocument/2006/relationships/image" Target="../media/image139.png"/><Relationship Id="rId31" Type="http://schemas.openxmlformats.org/officeDocument/2006/relationships/image" Target="../media/image159.png"/><Relationship Id="rId44" Type="http://schemas.openxmlformats.org/officeDocument/2006/relationships/image" Target="../media/image171.png"/><Relationship Id="rId52" Type="http://schemas.openxmlformats.org/officeDocument/2006/relationships/image" Target="../media/image178.png"/><Relationship Id="rId60" Type="http://schemas.openxmlformats.org/officeDocument/2006/relationships/image" Target="../media/image186.jpeg"/><Relationship Id="rId65" Type="http://schemas.openxmlformats.org/officeDocument/2006/relationships/image" Target="../media/image191.png"/><Relationship Id="rId4" Type="http://schemas.openxmlformats.org/officeDocument/2006/relationships/image" Target="../media/image133.png"/><Relationship Id="rId9" Type="http://schemas.openxmlformats.org/officeDocument/2006/relationships/image" Target="../media/image138.png"/><Relationship Id="rId13" Type="http://schemas.openxmlformats.org/officeDocument/2006/relationships/image" Target="../media/image141.png"/><Relationship Id="rId18" Type="http://schemas.openxmlformats.org/officeDocument/2006/relationships/image" Target="../media/image146.png"/><Relationship Id="rId39" Type="http://schemas.openxmlformats.org/officeDocument/2006/relationships/image" Target="../media/image167.png"/><Relationship Id="rId34" Type="http://schemas.openxmlformats.org/officeDocument/2006/relationships/image" Target="../media/image162.png"/><Relationship Id="rId50" Type="http://schemas.openxmlformats.org/officeDocument/2006/relationships/image" Target="../media/image176.png"/><Relationship Id="rId55" Type="http://schemas.openxmlformats.org/officeDocument/2006/relationships/image" Target="../media/image18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20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22.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5" Type="http://schemas.openxmlformats.org/officeDocument/2006/relationships/hyperlink" Target="https://community.cncf.io/" TargetMode="External"/><Relationship Id="rId10" Type="http://schemas.openxmlformats.org/officeDocument/2006/relationships/image" Target="../media/image204.png"/><Relationship Id="rId4" Type="http://schemas.openxmlformats.org/officeDocument/2006/relationships/hyperlink" Target="https://github.com/cncf/mentoring" TargetMode="External"/><Relationship Id="rId9" Type="http://schemas.openxmlformats.org/officeDocument/2006/relationships/hyperlink" Target="https://events.linuxfoundation.org/kubecon-cloudnativecon-north-america-2022/"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211.png"/><Relationship Id="rId39" Type="http://schemas.openxmlformats.org/officeDocument/2006/relationships/image" Target="../media/image224.png"/><Relationship Id="rId21" Type="http://schemas.openxmlformats.org/officeDocument/2006/relationships/image" Target="../media/image206.png"/><Relationship Id="rId34" Type="http://schemas.openxmlformats.org/officeDocument/2006/relationships/image" Target="../media/image219.png"/><Relationship Id="rId42" Type="http://schemas.openxmlformats.org/officeDocument/2006/relationships/image" Target="../media/image227.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205.png"/><Relationship Id="rId29" Type="http://schemas.openxmlformats.org/officeDocument/2006/relationships/image" Target="../media/image214.png"/><Relationship Id="rId41" Type="http://schemas.openxmlformats.org/officeDocument/2006/relationships/image" Target="../media/image226.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209.png"/><Relationship Id="rId32" Type="http://schemas.openxmlformats.org/officeDocument/2006/relationships/image" Target="../media/image217.png"/><Relationship Id="rId37" Type="http://schemas.openxmlformats.org/officeDocument/2006/relationships/image" Target="../media/image222.png"/><Relationship Id="rId40" Type="http://schemas.openxmlformats.org/officeDocument/2006/relationships/image" Target="../media/image225.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208.png"/><Relationship Id="rId28" Type="http://schemas.openxmlformats.org/officeDocument/2006/relationships/image" Target="../media/image213.png"/><Relationship Id="rId36" Type="http://schemas.openxmlformats.org/officeDocument/2006/relationships/image" Target="../media/image221.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216.png"/><Relationship Id="rId44" Type="http://schemas.openxmlformats.org/officeDocument/2006/relationships/image" Target="../media/image229.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207.png"/><Relationship Id="rId27" Type="http://schemas.openxmlformats.org/officeDocument/2006/relationships/image" Target="../media/image212.png"/><Relationship Id="rId30" Type="http://schemas.openxmlformats.org/officeDocument/2006/relationships/image" Target="../media/image215.png"/><Relationship Id="rId35" Type="http://schemas.openxmlformats.org/officeDocument/2006/relationships/image" Target="../media/image220.png"/><Relationship Id="rId43" Type="http://schemas.openxmlformats.org/officeDocument/2006/relationships/image" Target="../media/image228.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210.png"/><Relationship Id="rId33" Type="http://schemas.openxmlformats.org/officeDocument/2006/relationships/image" Target="../media/image218.png"/><Relationship Id="rId38" Type="http://schemas.openxmlformats.org/officeDocument/2006/relationships/image" Target="../media/image2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hyperlink" Target="https://www.cncf.io/certification/CKA/" TargetMode="External"/><Relationship Id="rId7" Type="http://schemas.openxmlformats.org/officeDocument/2006/relationships/image" Target="../media/image23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30.png"/><Relationship Id="rId5" Type="http://schemas.openxmlformats.org/officeDocument/2006/relationships/hyperlink" Target="https://training.linuxfoundation.org/cloud-containers/" TargetMode="External"/><Relationship Id="rId4" Type="http://schemas.openxmlformats.org/officeDocument/2006/relationships/hyperlink" Target="https://www.cncf.io/certification/cka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23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348.png"/><Relationship Id="rId21" Type="http://schemas.openxmlformats.org/officeDocument/2006/relationships/image" Target="../media/image252.png"/><Relationship Id="rId42" Type="http://schemas.openxmlformats.org/officeDocument/2006/relationships/image" Target="../media/image273.png"/><Relationship Id="rId63" Type="http://schemas.openxmlformats.org/officeDocument/2006/relationships/image" Target="../media/image294.png"/><Relationship Id="rId84" Type="http://schemas.openxmlformats.org/officeDocument/2006/relationships/image" Target="../media/image315.png"/><Relationship Id="rId138" Type="http://schemas.openxmlformats.org/officeDocument/2006/relationships/image" Target="../media/image368.png"/><Relationship Id="rId159" Type="http://schemas.openxmlformats.org/officeDocument/2006/relationships/image" Target="../media/image387.png"/><Relationship Id="rId170" Type="http://schemas.openxmlformats.org/officeDocument/2006/relationships/image" Target="../media/image398.png"/><Relationship Id="rId191" Type="http://schemas.openxmlformats.org/officeDocument/2006/relationships/image" Target="../media/image419.png"/><Relationship Id="rId205" Type="http://schemas.openxmlformats.org/officeDocument/2006/relationships/image" Target="../media/image433.png"/><Relationship Id="rId107" Type="http://schemas.openxmlformats.org/officeDocument/2006/relationships/image" Target="../media/image338.png"/><Relationship Id="rId11" Type="http://schemas.openxmlformats.org/officeDocument/2006/relationships/image" Target="../media/image242.png"/><Relationship Id="rId32" Type="http://schemas.openxmlformats.org/officeDocument/2006/relationships/image" Target="../media/image263.png"/><Relationship Id="rId53" Type="http://schemas.openxmlformats.org/officeDocument/2006/relationships/image" Target="../media/image284.png"/><Relationship Id="rId74" Type="http://schemas.openxmlformats.org/officeDocument/2006/relationships/image" Target="../media/image305.png"/><Relationship Id="rId128" Type="http://schemas.openxmlformats.org/officeDocument/2006/relationships/image" Target="../media/image358.png"/><Relationship Id="rId149" Type="http://schemas.openxmlformats.org/officeDocument/2006/relationships/image" Target="../media/image377.png"/><Relationship Id="rId5" Type="http://schemas.openxmlformats.org/officeDocument/2006/relationships/image" Target="../media/image236.png"/><Relationship Id="rId95" Type="http://schemas.openxmlformats.org/officeDocument/2006/relationships/image" Target="../media/image326.png"/><Relationship Id="rId160" Type="http://schemas.openxmlformats.org/officeDocument/2006/relationships/image" Target="../media/image388.png"/><Relationship Id="rId181" Type="http://schemas.openxmlformats.org/officeDocument/2006/relationships/image" Target="../media/image409.png"/><Relationship Id="rId22" Type="http://schemas.openxmlformats.org/officeDocument/2006/relationships/image" Target="../media/image253.png"/><Relationship Id="rId43" Type="http://schemas.openxmlformats.org/officeDocument/2006/relationships/image" Target="../media/image274.png"/><Relationship Id="rId64" Type="http://schemas.openxmlformats.org/officeDocument/2006/relationships/image" Target="../media/image295.png"/><Relationship Id="rId118" Type="http://schemas.openxmlformats.org/officeDocument/2006/relationships/image" Target="../media/image349.png"/><Relationship Id="rId139" Type="http://schemas.openxmlformats.org/officeDocument/2006/relationships/image" Target="../media/image369.png"/><Relationship Id="rId85" Type="http://schemas.openxmlformats.org/officeDocument/2006/relationships/image" Target="../media/image316.png"/><Relationship Id="rId150" Type="http://schemas.openxmlformats.org/officeDocument/2006/relationships/image" Target="../media/image378.png"/><Relationship Id="rId171" Type="http://schemas.openxmlformats.org/officeDocument/2006/relationships/image" Target="../media/image399.png"/><Relationship Id="rId192" Type="http://schemas.openxmlformats.org/officeDocument/2006/relationships/image" Target="../media/image420.png"/><Relationship Id="rId12" Type="http://schemas.openxmlformats.org/officeDocument/2006/relationships/image" Target="../media/image243.png"/><Relationship Id="rId33" Type="http://schemas.openxmlformats.org/officeDocument/2006/relationships/image" Target="../media/image264.png"/><Relationship Id="rId108" Type="http://schemas.openxmlformats.org/officeDocument/2006/relationships/image" Target="../media/image339.png"/><Relationship Id="rId129" Type="http://schemas.openxmlformats.org/officeDocument/2006/relationships/image" Target="../media/image359.png"/><Relationship Id="rId54" Type="http://schemas.openxmlformats.org/officeDocument/2006/relationships/image" Target="../media/image285.png"/><Relationship Id="rId75" Type="http://schemas.openxmlformats.org/officeDocument/2006/relationships/image" Target="../media/image306.png"/><Relationship Id="rId96" Type="http://schemas.openxmlformats.org/officeDocument/2006/relationships/image" Target="../media/image327.png"/><Relationship Id="rId140" Type="http://schemas.openxmlformats.org/officeDocument/2006/relationships/image" Target="../media/image370.png"/><Relationship Id="rId161" Type="http://schemas.openxmlformats.org/officeDocument/2006/relationships/image" Target="../media/image389.png"/><Relationship Id="rId182" Type="http://schemas.openxmlformats.org/officeDocument/2006/relationships/image" Target="../media/image410.png"/><Relationship Id="rId6" Type="http://schemas.openxmlformats.org/officeDocument/2006/relationships/image" Target="../media/image237.png"/><Relationship Id="rId23" Type="http://schemas.openxmlformats.org/officeDocument/2006/relationships/image" Target="../media/image254.png"/><Relationship Id="rId119" Type="http://schemas.openxmlformats.org/officeDocument/2006/relationships/image" Target="../media/image104.png"/><Relationship Id="rId44" Type="http://schemas.openxmlformats.org/officeDocument/2006/relationships/image" Target="../media/image275.png"/><Relationship Id="rId65" Type="http://schemas.openxmlformats.org/officeDocument/2006/relationships/image" Target="../media/image296.png"/><Relationship Id="rId86" Type="http://schemas.openxmlformats.org/officeDocument/2006/relationships/image" Target="../media/image317.png"/><Relationship Id="rId130" Type="http://schemas.openxmlformats.org/officeDocument/2006/relationships/image" Target="../media/image360.png"/><Relationship Id="rId151" Type="http://schemas.openxmlformats.org/officeDocument/2006/relationships/image" Target="../media/image379.png"/><Relationship Id="rId172" Type="http://schemas.openxmlformats.org/officeDocument/2006/relationships/image" Target="../media/image400.png"/><Relationship Id="rId193" Type="http://schemas.openxmlformats.org/officeDocument/2006/relationships/image" Target="../media/image421.png"/><Relationship Id="rId13" Type="http://schemas.openxmlformats.org/officeDocument/2006/relationships/image" Target="../media/image244.png"/><Relationship Id="rId109" Type="http://schemas.openxmlformats.org/officeDocument/2006/relationships/image" Target="../media/image340.png"/><Relationship Id="rId34" Type="http://schemas.openxmlformats.org/officeDocument/2006/relationships/image" Target="../media/image265.png"/><Relationship Id="rId55" Type="http://schemas.openxmlformats.org/officeDocument/2006/relationships/image" Target="../media/image286.png"/><Relationship Id="rId76" Type="http://schemas.openxmlformats.org/officeDocument/2006/relationships/image" Target="../media/image307.png"/><Relationship Id="rId97" Type="http://schemas.openxmlformats.org/officeDocument/2006/relationships/image" Target="../media/image328.png"/><Relationship Id="rId120" Type="http://schemas.openxmlformats.org/officeDocument/2006/relationships/image" Target="../media/image350.png"/><Relationship Id="rId141" Type="http://schemas.openxmlformats.org/officeDocument/2006/relationships/image" Target="../media/image371.png"/><Relationship Id="rId7" Type="http://schemas.openxmlformats.org/officeDocument/2006/relationships/image" Target="../media/image238.png"/><Relationship Id="rId162" Type="http://schemas.openxmlformats.org/officeDocument/2006/relationships/image" Target="../media/image390.png"/><Relationship Id="rId183" Type="http://schemas.openxmlformats.org/officeDocument/2006/relationships/image" Target="../media/image411.png"/><Relationship Id="rId24" Type="http://schemas.openxmlformats.org/officeDocument/2006/relationships/image" Target="../media/image255.png"/><Relationship Id="rId40" Type="http://schemas.openxmlformats.org/officeDocument/2006/relationships/image" Target="../media/image271.png"/><Relationship Id="rId45" Type="http://schemas.openxmlformats.org/officeDocument/2006/relationships/image" Target="../media/image276.png"/><Relationship Id="rId66" Type="http://schemas.openxmlformats.org/officeDocument/2006/relationships/image" Target="../media/image297.png"/><Relationship Id="rId87" Type="http://schemas.openxmlformats.org/officeDocument/2006/relationships/image" Target="../media/image318.png"/><Relationship Id="rId110" Type="http://schemas.openxmlformats.org/officeDocument/2006/relationships/image" Target="../media/image341.png"/><Relationship Id="rId115" Type="http://schemas.openxmlformats.org/officeDocument/2006/relationships/image" Target="../media/image346.png"/><Relationship Id="rId131" Type="http://schemas.openxmlformats.org/officeDocument/2006/relationships/image" Target="../media/image361.png"/><Relationship Id="rId136" Type="http://schemas.openxmlformats.org/officeDocument/2006/relationships/image" Target="../media/image366.png"/><Relationship Id="rId157" Type="http://schemas.openxmlformats.org/officeDocument/2006/relationships/image" Target="../media/image385.png"/><Relationship Id="rId178" Type="http://schemas.openxmlformats.org/officeDocument/2006/relationships/image" Target="../media/image406.png"/><Relationship Id="rId61" Type="http://schemas.openxmlformats.org/officeDocument/2006/relationships/image" Target="../media/image292.png"/><Relationship Id="rId82" Type="http://schemas.openxmlformats.org/officeDocument/2006/relationships/image" Target="../media/image313.png"/><Relationship Id="rId152" Type="http://schemas.openxmlformats.org/officeDocument/2006/relationships/image" Target="../media/image380.png"/><Relationship Id="rId173" Type="http://schemas.openxmlformats.org/officeDocument/2006/relationships/image" Target="../media/image401.png"/><Relationship Id="rId194" Type="http://schemas.openxmlformats.org/officeDocument/2006/relationships/image" Target="../media/image422.png"/><Relationship Id="rId199" Type="http://schemas.openxmlformats.org/officeDocument/2006/relationships/image" Target="../media/image427.png"/><Relationship Id="rId203" Type="http://schemas.openxmlformats.org/officeDocument/2006/relationships/image" Target="../media/image431.png"/><Relationship Id="rId19" Type="http://schemas.openxmlformats.org/officeDocument/2006/relationships/image" Target="../media/image250.png"/><Relationship Id="rId14" Type="http://schemas.openxmlformats.org/officeDocument/2006/relationships/image" Target="../media/image245.png"/><Relationship Id="rId30" Type="http://schemas.openxmlformats.org/officeDocument/2006/relationships/image" Target="../media/image261.png"/><Relationship Id="rId35" Type="http://schemas.openxmlformats.org/officeDocument/2006/relationships/image" Target="../media/image266.png"/><Relationship Id="rId56" Type="http://schemas.openxmlformats.org/officeDocument/2006/relationships/image" Target="../media/image287.png"/><Relationship Id="rId77" Type="http://schemas.openxmlformats.org/officeDocument/2006/relationships/image" Target="../media/image308.png"/><Relationship Id="rId100" Type="http://schemas.openxmlformats.org/officeDocument/2006/relationships/image" Target="../media/image331.png"/><Relationship Id="rId105" Type="http://schemas.openxmlformats.org/officeDocument/2006/relationships/image" Target="../media/image336.png"/><Relationship Id="rId126" Type="http://schemas.openxmlformats.org/officeDocument/2006/relationships/image" Target="../media/image356.png"/><Relationship Id="rId147" Type="http://schemas.openxmlformats.org/officeDocument/2006/relationships/image" Target="../media/image376.png"/><Relationship Id="rId168" Type="http://schemas.openxmlformats.org/officeDocument/2006/relationships/image" Target="../media/image396.png"/><Relationship Id="rId8" Type="http://schemas.openxmlformats.org/officeDocument/2006/relationships/image" Target="../media/image239.png"/><Relationship Id="rId51" Type="http://schemas.openxmlformats.org/officeDocument/2006/relationships/image" Target="../media/image282.png"/><Relationship Id="rId72" Type="http://schemas.openxmlformats.org/officeDocument/2006/relationships/image" Target="../media/image303.png"/><Relationship Id="rId93" Type="http://schemas.openxmlformats.org/officeDocument/2006/relationships/image" Target="../media/image324.png"/><Relationship Id="rId98" Type="http://schemas.openxmlformats.org/officeDocument/2006/relationships/image" Target="../media/image329.png"/><Relationship Id="rId121" Type="http://schemas.openxmlformats.org/officeDocument/2006/relationships/image" Target="../media/image351.png"/><Relationship Id="rId142" Type="http://schemas.openxmlformats.org/officeDocument/2006/relationships/image" Target="../media/image372.png"/><Relationship Id="rId163" Type="http://schemas.openxmlformats.org/officeDocument/2006/relationships/image" Target="../media/image391.png"/><Relationship Id="rId184" Type="http://schemas.openxmlformats.org/officeDocument/2006/relationships/image" Target="../media/image412.png"/><Relationship Id="rId189" Type="http://schemas.openxmlformats.org/officeDocument/2006/relationships/image" Target="../media/image417.png"/><Relationship Id="rId3" Type="http://schemas.openxmlformats.org/officeDocument/2006/relationships/image" Target="../media/image234.png"/><Relationship Id="rId25" Type="http://schemas.openxmlformats.org/officeDocument/2006/relationships/image" Target="../media/image256.png"/><Relationship Id="rId46" Type="http://schemas.openxmlformats.org/officeDocument/2006/relationships/image" Target="../media/image277.png"/><Relationship Id="rId67" Type="http://schemas.openxmlformats.org/officeDocument/2006/relationships/image" Target="../media/image298.png"/><Relationship Id="rId116" Type="http://schemas.openxmlformats.org/officeDocument/2006/relationships/image" Target="../media/image347.png"/><Relationship Id="rId137" Type="http://schemas.openxmlformats.org/officeDocument/2006/relationships/image" Target="../media/image367.png"/><Relationship Id="rId158" Type="http://schemas.openxmlformats.org/officeDocument/2006/relationships/image" Target="../media/image386.png"/><Relationship Id="rId20" Type="http://schemas.openxmlformats.org/officeDocument/2006/relationships/image" Target="../media/image251.png"/><Relationship Id="rId41" Type="http://schemas.openxmlformats.org/officeDocument/2006/relationships/image" Target="../media/image272.png"/><Relationship Id="rId62" Type="http://schemas.openxmlformats.org/officeDocument/2006/relationships/image" Target="../media/image293.png"/><Relationship Id="rId83" Type="http://schemas.openxmlformats.org/officeDocument/2006/relationships/image" Target="../media/image314.png"/><Relationship Id="rId88" Type="http://schemas.openxmlformats.org/officeDocument/2006/relationships/image" Target="../media/image319.png"/><Relationship Id="rId111" Type="http://schemas.openxmlformats.org/officeDocument/2006/relationships/image" Target="../media/image342.png"/><Relationship Id="rId132" Type="http://schemas.openxmlformats.org/officeDocument/2006/relationships/image" Target="../media/image362.png"/><Relationship Id="rId153" Type="http://schemas.openxmlformats.org/officeDocument/2006/relationships/image" Target="../media/image381.png"/><Relationship Id="rId174" Type="http://schemas.openxmlformats.org/officeDocument/2006/relationships/image" Target="../media/image402.png"/><Relationship Id="rId179" Type="http://schemas.openxmlformats.org/officeDocument/2006/relationships/image" Target="../media/image407.png"/><Relationship Id="rId195" Type="http://schemas.openxmlformats.org/officeDocument/2006/relationships/image" Target="../media/image423.png"/><Relationship Id="rId190" Type="http://schemas.openxmlformats.org/officeDocument/2006/relationships/image" Target="../media/image418.png"/><Relationship Id="rId204" Type="http://schemas.openxmlformats.org/officeDocument/2006/relationships/image" Target="../media/image432.png"/><Relationship Id="rId15" Type="http://schemas.openxmlformats.org/officeDocument/2006/relationships/image" Target="../media/image246.png"/><Relationship Id="rId36" Type="http://schemas.openxmlformats.org/officeDocument/2006/relationships/image" Target="../media/image267.png"/><Relationship Id="rId57" Type="http://schemas.openxmlformats.org/officeDocument/2006/relationships/image" Target="../media/image288.png"/><Relationship Id="rId106" Type="http://schemas.openxmlformats.org/officeDocument/2006/relationships/image" Target="../media/image337.png"/><Relationship Id="rId127" Type="http://schemas.openxmlformats.org/officeDocument/2006/relationships/image" Target="../media/image357.png"/><Relationship Id="rId10" Type="http://schemas.openxmlformats.org/officeDocument/2006/relationships/image" Target="../media/image241.png"/><Relationship Id="rId31" Type="http://schemas.openxmlformats.org/officeDocument/2006/relationships/image" Target="../media/image262.png"/><Relationship Id="rId52" Type="http://schemas.openxmlformats.org/officeDocument/2006/relationships/image" Target="../media/image283.png"/><Relationship Id="rId73" Type="http://schemas.openxmlformats.org/officeDocument/2006/relationships/image" Target="../media/image304.png"/><Relationship Id="rId78" Type="http://schemas.openxmlformats.org/officeDocument/2006/relationships/image" Target="../media/image309.png"/><Relationship Id="rId94" Type="http://schemas.openxmlformats.org/officeDocument/2006/relationships/image" Target="../media/image325.png"/><Relationship Id="rId99" Type="http://schemas.openxmlformats.org/officeDocument/2006/relationships/image" Target="../media/image330.png"/><Relationship Id="rId101" Type="http://schemas.openxmlformats.org/officeDocument/2006/relationships/image" Target="../media/image332.png"/><Relationship Id="rId122" Type="http://schemas.openxmlformats.org/officeDocument/2006/relationships/image" Target="../media/image352.png"/><Relationship Id="rId143" Type="http://schemas.openxmlformats.org/officeDocument/2006/relationships/image" Target="../media/image373.png"/><Relationship Id="rId148" Type="http://schemas.openxmlformats.org/officeDocument/2006/relationships/image" Target="../media/image93.png"/><Relationship Id="rId164" Type="http://schemas.openxmlformats.org/officeDocument/2006/relationships/image" Target="../media/image392.png"/><Relationship Id="rId169" Type="http://schemas.openxmlformats.org/officeDocument/2006/relationships/image" Target="../media/image397.png"/><Relationship Id="rId185" Type="http://schemas.openxmlformats.org/officeDocument/2006/relationships/image" Target="../media/image413.png"/><Relationship Id="rId4" Type="http://schemas.openxmlformats.org/officeDocument/2006/relationships/image" Target="../media/image235.png"/><Relationship Id="rId9" Type="http://schemas.openxmlformats.org/officeDocument/2006/relationships/image" Target="../media/image240.png"/><Relationship Id="rId180" Type="http://schemas.openxmlformats.org/officeDocument/2006/relationships/image" Target="../media/image408.png"/><Relationship Id="rId26" Type="http://schemas.openxmlformats.org/officeDocument/2006/relationships/image" Target="../media/image257.png"/><Relationship Id="rId47" Type="http://schemas.openxmlformats.org/officeDocument/2006/relationships/image" Target="../media/image278.png"/><Relationship Id="rId68" Type="http://schemas.openxmlformats.org/officeDocument/2006/relationships/image" Target="../media/image299.png"/><Relationship Id="rId89" Type="http://schemas.openxmlformats.org/officeDocument/2006/relationships/image" Target="../media/image320.png"/><Relationship Id="rId112" Type="http://schemas.openxmlformats.org/officeDocument/2006/relationships/image" Target="../media/image343.png"/><Relationship Id="rId133" Type="http://schemas.openxmlformats.org/officeDocument/2006/relationships/image" Target="../media/image363.png"/><Relationship Id="rId154" Type="http://schemas.openxmlformats.org/officeDocument/2006/relationships/image" Target="../media/image382.png"/><Relationship Id="rId175" Type="http://schemas.openxmlformats.org/officeDocument/2006/relationships/image" Target="../media/image403.png"/><Relationship Id="rId196" Type="http://schemas.openxmlformats.org/officeDocument/2006/relationships/image" Target="../media/image424.png"/><Relationship Id="rId200" Type="http://schemas.openxmlformats.org/officeDocument/2006/relationships/image" Target="../media/image428.png"/><Relationship Id="rId16" Type="http://schemas.openxmlformats.org/officeDocument/2006/relationships/image" Target="../media/image247.png"/><Relationship Id="rId37" Type="http://schemas.openxmlformats.org/officeDocument/2006/relationships/image" Target="../media/image268.png"/><Relationship Id="rId58" Type="http://schemas.openxmlformats.org/officeDocument/2006/relationships/image" Target="../media/image289.png"/><Relationship Id="rId79" Type="http://schemas.openxmlformats.org/officeDocument/2006/relationships/image" Target="../media/image310.png"/><Relationship Id="rId102" Type="http://schemas.openxmlformats.org/officeDocument/2006/relationships/image" Target="../media/image333.png"/><Relationship Id="rId123" Type="http://schemas.openxmlformats.org/officeDocument/2006/relationships/image" Target="../media/image353.png"/><Relationship Id="rId144" Type="http://schemas.openxmlformats.org/officeDocument/2006/relationships/image" Target="../media/image374.png"/><Relationship Id="rId90" Type="http://schemas.openxmlformats.org/officeDocument/2006/relationships/image" Target="../media/image321.png"/><Relationship Id="rId165" Type="http://schemas.openxmlformats.org/officeDocument/2006/relationships/image" Target="../media/image393.png"/><Relationship Id="rId186" Type="http://schemas.openxmlformats.org/officeDocument/2006/relationships/image" Target="../media/image414.png"/><Relationship Id="rId27" Type="http://schemas.openxmlformats.org/officeDocument/2006/relationships/image" Target="../media/image258.png"/><Relationship Id="rId48" Type="http://schemas.openxmlformats.org/officeDocument/2006/relationships/image" Target="../media/image279.png"/><Relationship Id="rId69" Type="http://schemas.openxmlformats.org/officeDocument/2006/relationships/image" Target="../media/image300.png"/><Relationship Id="rId113" Type="http://schemas.openxmlformats.org/officeDocument/2006/relationships/image" Target="../media/image344.png"/><Relationship Id="rId134" Type="http://schemas.openxmlformats.org/officeDocument/2006/relationships/image" Target="../media/image364.png"/><Relationship Id="rId80" Type="http://schemas.openxmlformats.org/officeDocument/2006/relationships/image" Target="../media/image311.jpeg"/><Relationship Id="rId155" Type="http://schemas.openxmlformats.org/officeDocument/2006/relationships/image" Target="../media/image383.png"/><Relationship Id="rId176" Type="http://schemas.openxmlformats.org/officeDocument/2006/relationships/image" Target="../media/image404.png"/><Relationship Id="rId197" Type="http://schemas.openxmlformats.org/officeDocument/2006/relationships/image" Target="../media/image425.png"/><Relationship Id="rId201" Type="http://schemas.openxmlformats.org/officeDocument/2006/relationships/image" Target="../media/image429.png"/><Relationship Id="rId17" Type="http://schemas.openxmlformats.org/officeDocument/2006/relationships/image" Target="../media/image248.png"/><Relationship Id="rId38" Type="http://schemas.openxmlformats.org/officeDocument/2006/relationships/image" Target="../media/image269.png"/><Relationship Id="rId59" Type="http://schemas.openxmlformats.org/officeDocument/2006/relationships/image" Target="../media/image290.png"/><Relationship Id="rId103" Type="http://schemas.openxmlformats.org/officeDocument/2006/relationships/image" Target="../media/image334.png"/><Relationship Id="rId124" Type="http://schemas.openxmlformats.org/officeDocument/2006/relationships/image" Target="../media/image354.png"/><Relationship Id="rId70" Type="http://schemas.openxmlformats.org/officeDocument/2006/relationships/image" Target="../media/image301.png"/><Relationship Id="rId91" Type="http://schemas.openxmlformats.org/officeDocument/2006/relationships/image" Target="../media/image322.png"/><Relationship Id="rId145" Type="http://schemas.openxmlformats.org/officeDocument/2006/relationships/image" Target="../media/image375.png"/><Relationship Id="rId166" Type="http://schemas.openxmlformats.org/officeDocument/2006/relationships/image" Target="../media/image394.png"/><Relationship Id="rId187" Type="http://schemas.openxmlformats.org/officeDocument/2006/relationships/image" Target="../media/image415.png"/><Relationship Id="rId1" Type="http://schemas.openxmlformats.org/officeDocument/2006/relationships/slideLayout" Target="../slideLayouts/slideLayout3.xml"/><Relationship Id="rId28" Type="http://schemas.openxmlformats.org/officeDocument/2006/relationships/image" Target="../media/image259.png"/><Relationship Id="rId49" Type="http://schemas.openxmlformats.org/officeDocument/2006/relationships/image" Target="../media/image280.png"/><Relationship Id="rId114" Type="http://schemas.openxmlformats.org/officeDocument/2006/relationships/image" Target="../media/image345.png"/><Relationship Id="rId60" Type="http://schemas.openxmlformats.org/officeDocument/2006/relationships/image" Target="../media/image291.png"/><Relationship Id="rId81" Type="http://schemas.openxmlformats.org/officeDocument/2006/relationships/image" Target="../media/image312.png"/><Relationship Id="rId135" Type="http://schemas.openxmlformats.org/officeDocument/2006/relationships/image" Target="../media/image365.png"/><Relationship Id="rId156" Type="http://schemas.openxmlformats.org/officeDocument/2006/relationships/image" Target="../media/image384.png"/><Relationship Id="rId177" Type="http://schemas.openxmlformats.org/officeDocument/2006/relationships/image" Target="../media/image405.png"/><Relationship Id="rId198" Type="http://schemas.openxmlformats.org/officeDocument/2006/relationships/image" Target="../media/image426.png"/><Relationship Id="rId202" Type="http://schemas.openxmlformats.org/officeDocument/2006/relationships/image" Target="../media/image430.png"/><Relationship Id="rId18" Type="http://schemas.openxmlformats.org/officeDocument/2006/relationships/image" Target="../media/image249.png"/><Relationship Id="rId39" Type="http://schemas.openxmlformats.org/officeDocument/2006/relationships/image" Target="../media/image270.png"/><Relationship Id="rId50" Type="http://schemas.openxmlformats.org/officeDocument/2006/relationships/image" Target="../media/image281.png"/><Relationship Id="rId104" Type="http://schemas.openxmlformats.org/officeDocument/2006/relationships/image" Target="../media/image335.png"/><Relationship Id="rId125" Type="http://schemas.openxmlformats.org/officeDocument/2006/relationships/image" Target="../media/image355.png"/><Relationship Id="rId146" Type="http://schemas.openxmlformats.org/officeDocument/2006/relationships/image" Target="../media/image173.png"/><Relationship Id="rId167" Type="http://schemas.openxmlformats.org/officeDocument/2006/relationships/image" Target="../media/image395.png"/><Relationship Id="rId188" Type="http://schemas.openxmlformats.org/officeDocument/2006/relationships/image" Target="../media/image416.png"/><Relationship Id="rId71" Type="http://schemas.openxmlformats.org/officeDocument/2006/relationships/image" Target="../media/image302.png"/><Relationship Id="rId92" Type="http://schemas.openxmlformats.org/officeDocument/2006/relationships/image" Target="../media/image323.png"/><Relationship Id="rId2" Type="http://schemas.openxmlformats.org/officeDocument/2006/relationships/notesSlide" Target="../notesSlides/notesSlide27.xml"/><Relationship Id="rId29"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43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13" Type="http://schemas.openxmlformats.org/officeDocument/2006/relationships/image" Target="../media/image445.png"/><Relationship Id="rId18" Type="http://schemas.openxmlformats.org/officeDocument/2006/relationships/image" Target="../media/image450.png"/><Relationship Id="rId26" Type="http://schemas.openxmlformats.org/officeDocument/2006/relationships/image" Target="../media/image458.png"/><Relationship Id="rId39" Type="http://schemas.openxmlformats.org/officeDocument/2006/relationships/image" Target="../media/image470.png"/><Relationship Id="rId21" Type="http://schemas.openxmlformats.org/officeDocument/2006/relationships/image" Target="../media/image453.png"/><Relationship Id="rId34" Type="http://schemas.openxmlformats.org/officeDocument/2006/relationships/image" Target="../media/image466.png"/><Relationship Id="rId42" Type="http://schemas.openxmlformats.org/officeDocument/2006/relationships/image" Target="../media/image257.png"/><Relationship Id="rId47" Type="http://schemas.openxmlformats.org/officeDocument/2006/relationships/image" Target="../media/image475.png"/><Relationship Id="rId50" Type="http://schemas.openxmlformats.org/officeDocument/2006/relationships/image" Target="../media/image478.png"/><Relationship Id="rId55" Type="http://schemas.openxmlformats.org/officeDocument/2006/relationships/image" Target="../media/image483.png"/><Relationship Id="rId7" Type="http://schemas.openxmlformats.org/officeDocument/2006/relationships/image" Target="../media/image439.png"/><Relationship Id="rId2" Type="http://schemas.openxmlformats.org/officeDocument/2006/relationships/notesSlide" Target="../notesSlides/notesSlide29.xml"/><Relationship Id="rId16" Type="http://schemas.openxmlformats.org/officeDocument/2006/relationships/image" Target="../media/image448.png"/><Relationship Id="rId29" Type="http://schemas.openxmlformats.org/officeDocument/2006/relationships/image" Target="../media/image461.png"/><Relationship Id="rId11" Type="http://schemas.openxmlformats.org/officeDocument/2006/relationships/image" Target="../media/image443.png"/><Relationship Id="rId24" Type="http://schemas.openxmlformats.org/officeDocument/2006/relationships/image" Target="../media/image456.png"/><Relationship Id="rId32" Type="http://schemas.openxmlformats.org/officeDocument/2006/relationships/image" Target="../media/image464.png"/><Relationship Id="rId37" Type="http://schemas.openxmlformats.org/officeDocument/2006/relationships/image" Target="../media/image356.png"/><Relationship Id="rId40" Type="http://schemas.openxmlformats.org/officeDocument/2006/relationships/image" Target="../media/image471.png"/><Relationship Id="rId45" Type="http://schemas.openxmlformats.org/officeDocument/2006/relationships/image" Target="../media/image473.png"/><Relationship Id="rId53" Type="http://schemas.openxmlformats.org/officeDocument/2006/relationships/image" Target="../media/image481.png"/><Relationship Id="rId5" Type="http://schemas.openxmlformats.org/officeDocument/2006/relationships/image" Target="../media/image437.png"/><Relationship Id="rId19" Type="http://schemas.openxmlformats.org/officeDocument/2006/relationships/image" Target="../media/image451.png"/><Relationship Id="rId4" Type="http://schemas.openxmlformats.org/officeDocument/2006/relationships/image" Target="../media/image436.png"/><Relationship Id="rId9" Type="http://schemas.openxmlformats.org/officeDocument/2006/relationships/image" Target="../media/image441.png"/><Relationship Id="rId14" Type="http://schemas.openxmlformats.org/officeDocument/2006/relationships/image" Target="../media/image446.png"/><Relationship Id="rId22" Type="http://schemas.openxmlformats.org/officeDocument/2006/relationships/image" Target="../media/image454.png"/><Relationship Id="rId27" Type="http://schemas.openxmlformats.org/officeDocument/2006/relationships/image" Target="../media/image459.png"/><Relationship Id="rId30" Type="http://schemas.openxmlformats.org/officeDocument/2006/relationships/image" Target="../media/image462.png"/><Relationship Id="rId35" Type="http://schemas.openxmlformats.org/officeDocument/2006/relationships/image" Target="../media/image467.png"/><Relationship Id="rId43" Type="http://schemas.openxmlformats.org/officeDocument/2006/relationships/image" Target="../media/image472.png"/><Relationship Id="rId48" Type="http://schemas.openxmlformats.org/officeDocument/2006/relationships/image" Target="../media/image476.png"/><Relationship Id="rId56" Type="http://schemas.openxmlformats.org/officeDocument/2006/relationships/image" Target="../media/image484.png"/><Relationship Id="rId8" Type="http://schemas.openxmlformats.org/officeDocument/2006/relationships/image" Target="../media/image440.png"/><Relationship Id="rId51" Type="http://schemas.openxmlformats.org/officeDocument/2006/relationships/image" Target="../media/image479.png"/><Relationship Id="rId3" Type="http://schemas.openxmlformats.org/officeDocument/2006/relationships/image" Target="../media/image435.png"/><Relationship Id="rId12" Type="http://schemas.openxmlformats.org/officeDocument/2006/relationships/image" Target="../media/image444.png"/><Relationship Id="rId17" Type="http://schemas.openxmlformats.org/officeDocument/2006/relationships/image" Target="../media/image449.png"/><Relationship Id="rId25" Type="http://schemas.openxmlformats.org/officeDocument/2006/relationships/image" Target="../media/image457.png"/><Relationship Id="rId33" Type="http://schemas.openxmlformats.org/officeDocument/2006/relationships/image" Target="../media/image465.png"/><Relationship Id="rId38" Type="http://schemas.openxmlformats.org/officeDocument/2006/relationships/image" Target="../media/image469.png"/><Relationship Id="rId46" Type="http://schemas.openxmlformats.org/officeDocument/2006/relationships/image" Target="../media/image474.png"/><Relationship Id="rId20" Type="http://schemas.openxmlformats.org/officeDocument/2006/relationships/image" Target="../media/image452.png"/><Relationship Id="rId41" Type="http://schemas.openxmlformats.org/officeDocument/2006/relationships/image" Target="../media/image365.png"/><Relationship Id="rId54" Type="http://schemas.openxmlformats.org/officeDocument/2006/relationships/image" Target="../media/image482.png"/><Relationship Id="rId1" Type="http://schemas.openxmlformats.org/officeDocument/2006/relationships/slideLayout" Target="../slideLayouts/slideLayout2.xml"/><Relationship Id="rId6" Type="http://schemas.openxmlformats.org/officeDocument/2006/relationships/image" Target="../media/image438.png"/><Relationship Id="rId15" Type="http://schemas.openxmlformats.org/officeDocument/2006/relationships/image" Target="../media/image447.png"/><Relationship Id="rId23" Type="http://schemas.openxmlformats.org/officeDocument/2006/relationships/image" Target="../media/image455.png"/><Relationship Id="rId28" Type="http://schemas.openxmlformats.org/officeDocument/2006/relationships/image" Target="../media/image460.png"/><Relationship Id="rId36" Type="http://schemas.openxmlformats.org/officeDocument/2006/relationships/image" Target="../media/image468.png"/><Relationship Id="rId49" Type="http://schemas.openxmlformats.org/officeDocument/2006/relationships/image" Target="../media/image477.png"/><Relationship Id="rId57" Type="http://schemas.openxmlformats.org/officeDocument/2006/relationships/image" Target="../media/image485.png"/><Relationship Id="rId10" Type="http://schemas.openxmlformats.org/officeDocument/2006/relationships/image" Target="../media/image442.png"/><Relationship Id="rId31" Type="http://schemas.openxmlformats.org/officeDocument/2006/relationships/image" Target="../media/image463.png"/><Relationship Id="rId44" Type="http://schemas.openxmlformats.org/officeDocument/2006/relationships/image" Target="../media/image93.png"/><Relationship Id="rId52" Type="http://schemas.openxmlformats.org/officeDocument/2006/relationships/image" Target="../media/image48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6.png"/></Relationships>
</file>

<file path=ppt/slides/_rels/slide31.xml.rels><?xml version="1.0" encoding="UTF-8" standalone="yes"?>
<Relationships xmlns="http://schemas.openxmlformats.org/package/2006/relationships"><Relationship Id="rId26" Type="http://schemas.openxmlformats.org/officeDocument/2006/relationships/image" Target="../media/image509.png"/><Relationship Id="rId21" Type="http://schemas.openxmlformats.org/officeDocument/2006/relationships/image" Target="../media/image504.png"/><Relationship Id="rId42" Type="http://schemas.openxmlformats.org/officeDocument/2006/relationships/image" Target="../media/image525.png"/><Relationship Id="rId47" Type="http://schemas.openxmlformats.org/officeDocument/2006/relationships/image" Target="../media/image530.png"/><Relationship Id="rId63" Type="http://schemas.openxmlformats.org/officeDocument/2006/relationships/image" Target="../media/image546.png"/><Relationship Id="rId68" Type="http://schemas.openxmlformats.org/officeDocument/2006/relationships/image" Target="../media/image248.png"/><Relationship Id="rId84" Type="http://schemas.openxmlformats.org/officeDocument/2006/relationships/image" Target="../media/image565.png"/><Relationship Id="rId89" Type="http://schemas.openxmlformats.org/officeDocument/2006/relationships/image" Target="../media/image570.png"/><Relationship Id="rId16" Type="http://schemas.openxmlformats.org/officeDocument/2006/relationships/image" Target="../media/image499.png"/><Relationship Id="rId11" Type="http://schemas.openxmlformats.org/officeDocument/2006/relationships/image" Target="../media/image494.png"/><Relationship Id="rId32" Type="http://schemas.openxmlformats.org/officeDocument/2006/relationships/image" Target="../media/image515.png"/><Relationship Id="rId37" Type="http://schemas.openxmlformats.org/officeDocument/2006/relationships/image" Target="../media/image520.png"/><Relationship Id="rId53" Type="http://schemas.openxmlformats.org/officeDocument/2006/relationships/image" Target="../media/image536.png"/><Relationship Id="rId58" Type="http://schemas.openxmlformats.org/officeDocument/2006/relationships/image" Target="../media/image541.png"/><Relationship Id="rId74" Type="http://schemas.openxmlformats.org/officeDocument/2006/relationships/image" Target="../media/image556.png"/><Relationship Id="rId79" Type="http://schemas.openxmlformats.org/officeDocument/2006/relationships/image" Target="../media/image560.png"/><Relationship Id="rId102" Type="http://schemas.openxmlformats.org/officeDocument/2006/relationships/image" Target="../media/image583.png"/><Relationship Id="rId5" Type="http://schemas.openxmlformats.org/officeDocument/2006/relationships/image" Target="../media/image489.png"/><Relationship Id="rId90" Type="http://schemas.openxmlformats.org/officeDocument/2006/relationships/image" Target="../media/image571.png"/><Relationship Id="rId95" Type="http://schemas.openxmlformats.org/officeDocument/2006/relationships/image" Target="../media/image576.png"/><Relationship Id="rId22" Type="http://schemas.openxmlformats.org/officeDocument/2006/relationships/image" Target="../media/image505.png"/><Relationship Id="rId27" Type="http://schemas.openxmlformats.org/officeDocument/2006/relationships/image" Target="../media/image510.png"/><Relationship Id="rId43" Type="http://schemas.openxmlformats.org/officeDocument/2006/relationships/image" Target="../media/image526.png"/><Relationship Id="rId48" Type="http://schemas.openxmlformats.org/officeDocument/2006/relationships/image" Target="../media/image531.png"/><Relationship Id="rId64" Type="http://schemas.openxmlformats.org/officeDocument/2006/relationships/image" Target="../media/image547.png"/><Relationship Id="rId69" Type="http://schemas.openxmlformats.org/officeDocument/2006/relationships/image" Target="../media/image551.png"/><Relationship Id="rId80" Type="http://schemas.openxmlformats.org/officeDocument/2006/relationships/image" Target="../media/image561.png"/><Relationship Id="rId85" Type="http://schemas.openxmlformats.org/officeDocument/2006/relationships/image" Target="../media/image566.png"/><Relationship Id="rId12" Type="http://schemas.openxmlformats.org/officeDocument/2006/relationships/image" Target="../media/image495.png"/><Relationship Id="rId17" Type="http://schemas.openxmlformats.org/officeDocument/2006/relationships/image" Target="../media/image500.png"/><Relationship Id="rId33" Type="http://schemas.openxmlformats.org/officeDocument/2006/relationships/image" Target="../media/image516.png"/><Relationship Id="rId38" Type="http://schemas.openxmlformats.org/officeDocument/2006/relationships/image" Target="../media/image521.png"/><Relationship Id="rId59" Type="http://schemas.openxmlformats.org/officeDocument/2006/relationships/image" Target="../media/image542.png"/><Relationship Id="rId103" Type="http://schemas.openxmlformats.org/officeDocument/2006/relationships/image" Target="../media/image584.png"/><Relationship Id="rId20" Type="http://schemas.openxmlformats.org/officeDocument/2006/relationships/image" Target="../media/image503.png"/><Relationship Id="rId41" Type="http://schemas.openxmlformats.org/officeDocument/2006/relationships/image" Target="../media/image524.png"/><Relationship Id="rId54" Type="http://schemas.openxmlformats.org/officeDocument/2006/relationships/image" Target="../media/image537.png"/><Relationship Id="rId62" Type="http://schemas.openxmlformats.org/officeDocument/2006/relationships/image" Target="../media/image545.png"/><Relationship Id="rId70" Type="http://schemas.openxmlformats.org/officeDocument/2006/relationships/image" Target="../media/image552.png"/><Relationship Id="rId75" Type="http://schemas.openxmlformats.org/officeDocument/2006/relationships/image" Target="../media/image557.png"/><Relationship Id="rId83" Type="http://schemas.openxmlformats.org/officeDocument/2006/relationships/image" Target="../media/image564.png"/><Relationship Id="rId88" Type="http://schemas.openxmlformats.org/officeDocument/2006/relationships/image" Target="../media/image569.png"/><Relationship Id="rId91" Type="http://schemas.openxmlformats.org/officeDocument/2006/relationships/image" Target="../media/image572.png"/><Relationship Id="rId96" Type="http://schemas.openxmlformats.org/officeDocument/2006/relationships/image" Target="../media/image577.png"/><Relationship Id="rId1" Type="http://schemas.openxmlformats.org/officeDocument/2006/relationships/slideLayout" Target="../slideLayouts/slideLayout3.xml"/><Relationship Id="rId6" Type="http://schemas.openxmlformats.org/officeDocument/2006/relationships/image" Target="../media/image490.png"/><Relationship Id="rId15" Type="http://schemas.openxmlformats.org/officeDocument/2006/relationships/image" Target="../media/image498.png"/><Relationship Id="rId23" Type="http://schemas.openxmlformats.org/officeDocument/2006/relationships/image" Target="../media/image506.png"/><Relationship Id="rId28" Type="http://schemas.openxmlformats.org/officeDocument/2006/relationships/image" Target="../media/image511.png"/><Relationship Id="rId36" Type="http://schemas.openxmlformats.org/officeDocument/2006/relationships/image" Target="../media/image519.png"/><Relationship Id="rId49" Type="http://schemas.openxmlformats.org/officeDocument/2006/relationships/image" Target="../media/image532.png"/><Relationship Id="rId57" Type="http://schemas.openxmlformats.org/officeDocument/2006/relationships/image" Target="../media/image540.png"/><Relationship Id="rId106" Type="http://schemas.openxmlformats.org/officeDocument/2006/relationships/image" Target="../media/image127.png"/><Relationship Id="rId10" Type="http://schemas.openxmlformats.org/officeDocument/2006/relationships/image" Target="../media/image75.png"/><Relationship Id="rId31" Type="http://schemas.openxmlformats.org/officeDocument/2006/relationships/image" Target="../media/image514.png"/><Relationship Id="rId44" Type="http://schemas.openxmlformats.org/officeDocument/2006/relationships/image" Target="../media/image527.png"/><Relationship Id="rId52" Type="http://schemas.openxmlformats.org/officeDocument/2006/relationships/image" Target="../media/image535.png"/><Relationship Id="rId60" Type="http://schemas.openxmlformats.org/officeDocument/2006/relationships/image" Target="../media/image543.png"/><Relationship Id="rId65" Type="http://schemas.openxmlformats.org/officeDocument/2006/relationships/image" Target="../media/image548.png"/><Relationship Id="rId73" Type="http://schemas.openxmlformats.org/officeDocument/2006/relationships/image" Target="../media/image555.png"/><Relationship Id="rId78" Type="http://schemas.openxmlformats.org/officeDocument/2006/relationships/image" Target="../media/image170.png"/><Relationship Id="rId81" Type="http://schemas.openxmlformats.org/officeDocument/2006/relationships/image" Target="../media/image562.png"/><Relationship Id="rId86" Type="http://schemas.openxmlformats.org/officeDocument/2006/relationships/image" Target="../media/image567.png"/><Relationship Id="rId94" Type="http://schemas.openxmlformats.org/officeDocument/2006/relationships/image" Target="../media/image575.png"/><Relationship Id="rId99" Type="http://schemas.openxmlformats.org/officeDocument/2006/relationships/image" Target="../media/image580.png"/><Relationship Id="rId101" Type="http://schemas.openxmlformats.org/officeDocument/2006/relationships/image" Target="../media/image582.png"/><Relationship Id="rId4" Type="http://schemas.openxmlformats.org/officeDocument/2006/relationships/image" Target="../media/image488.png"/><Relationship Id="rId9" Type="http://schemas.openxmlformats.org/officeDocument/2006/relationships/image" Target="../media/image493.png"/><Relationship Id="rId13" Type="http://schemas.openxmlformats.org/officeDocument/2006/relationships/image" Target="../media/image496.png"/><Relationship Id="rId18" Type="http://schemas.openxmlformats.org/officeDocument/2006/relationships/image" Target="../media/image501.png"/><Relationship Id="rId39" Type="http://schemas.openxmlformats.org/officeDocument/2006/relationships/image" Target="../media/image522.png"/><Relationship Id="rId34" Type="http://schemas.openxmlformats.org/officeDocument/2006/relationships/image" Target="../media/image517.png"/><Relationship Id="rId50" Type="http://schemas.openxmlformats.org/officeDocument/2006/relationships/image" Target="../media/image533.png"/><Relationship Id="rId55" Type="http://schemas.openxmlformats.org/officeDocument/2006/relationships/image" Target="../media/image538.png"/><Relationship Id="rId76" Type="http://schemas.openxmlformats.org/officeDocument/2006/relationships/image" Target="../media/image558.png"/><Relationship Id="rId97" Type="http://schemas.openxmlformats.org/officeDocument/2006/relationships/image" Target="../media/image578.png"/><Relationship Id="rId104" Type="http://schemas.openxmlformats.org/officeDocument/2006/relationships/image" Target="../media/image585.png"/><Relationship Id="rId7" Type="http://schemas.openxmlformats.org/officeDocument/2006/relationships/image" Target="../media/image491.png"/><Relationship Id="rId71" Type="http://schemas.openxmlformats.org/officeDocument/2006/relationships/image" Target="../media/image553.png"/><Relationship Id="rId92" Type="http://schemas.openxmlformats.org/officeDocument/2006/relationships/image" Target="../media/image573.png"/><Relationship Id="rId2" Type="http://schemas.openxmlformats.org/officeDocument/2006/relationships/notesSlide" Target="../notesSlides/notesSlide31.xml"/><Relationship Id="rId29" Type="http://schemas.openxmlformats.org/officeDocument/2006/relationships/image" Target="../media/image512.png"/><Relationship Id="rId24" Type="http://schemas.openxmlformats.org/officeDocument/2006/relationships/image" Target="../media/image507.png"/><Relationship Id="rId40" Type="http://schemas.openxmlformats.org/officeDocument/2006/relationships/image" Target="../media/image523.png"/><Relationship Id="rId45" Type="http://schemas.openxmlformats.org/officeDocument/2006/relationships/image" Target="../media/image528.png"/><Relationship Id="rId66" Type="http://schemas.openxmlformats.org/officeDocument/2006/relationships/image" Target="../media/image549.png"/><Relationship Id="rId87" Type="http://schemas.openxmlformats.org/officeDocument/2006/relationships/image" Target="../media/image568.png"/><Relationship Id="rId61" Type="http://schemas.openxmlformats.org/officeDocument/2006/relationships/image" Target="../media/image544.png"/><Relationship Id="rId82" Type="http://schemas.openxmlformats.org/officeDocument/2006/relationships/image" Target="../media/image563.png"/><Relationship Id="rId19" Type="http://schemas.openxmlformats.org/officeDocument/2006/relationships/image" Target="../media/image502.png"/><Relationship Id="rId14" Type="http://schemas.openxmlformats.org/officeDocument/2006/relationships/image" Target="../media/image497.png"/><Relationship Id="rId30" Type="http://schemas.openxmlformats.org/officeDocument/2006/relationships/image" Target="../media/image513.png"/><Relationship Id="rId35" Type="http://schemas.openxmlformats.org/officeDocument/2006/relationships/image" Target="../media/image518.png"/><Relationship Id="rId56" Type="http://schemas.openxmlformats.org/officeDocument/2006/relationships/image" Target="../media/image539.png"/><Relationship Id="rId77" Type="http://schemas.openxmlformats.org/officeDocument/2006/relationships/image" Target="../media/image559.png"/><Relationship Id="rId100" Type="http://schemas.openxmlformats.org/officeDocument/2006/relationships/image" Target="../media/image581.png"/><Relationship Id="rId105" Type="http://schemas.openxmlformats.org/officeDocument/2006/relationships/image" Target="../media/image586.png"/><Relationship Id="rId8" Type="http://schemas.openxmlformats.org/officeDocument/2006/relationships/image" Target="../media/image492.png"/><Relationship Id="rId51" Type="http://schemas.openxmlformats.org/officeDocument/2006/relationships/image" Target="../media/image534.png"/><Relationship Id="rId72" Type="http://schemas.openxmlformats.org/officeDocument/2006/relationships/image" Target="../media/image554.png"/><Relationship Id="rId93" Type="http://schemas.openxmlformats.org/officeDocument/2006/relationships/image" Target="../media/image574.png"/><Relationship Id="rId98" Type="http://schemas.openxmlformats.org/officeDocument/2006/relationships/image" Target="../media/image579.png"/><Relationship Id="rId3" Type="http://schemas.openxmlformats.org/officeDocument/2006/relationships/image" Target="../media/image487.png"/><Relationship Id="rId25" Type="http://schemas.openxmlformats.org/officeDocument/2006/relationships/image" Target="../media/image508.png"/><Relationship Id="rId46" Type="http://schemas.openxmlformats.org/officeDocument/2006/relationships/image" Target="../media/image529.png"/><Relationship Id="rId67" Type="http://schemas.openxmlformats.org/officeDocument/2006/relationships/image" Target="../media/image55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89.png"/><Relationship Id="rId4" Type="http://schemas.openxmlformats.org/officeDocument/2006/relationships/image" Target="../media/image588.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594.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59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592.png"/><Relationship Id="rId5" Type="http://schemas.openxmlformats.org/officeDocument/2006/relationships/hyperlink" Target="https://www.cncf.io/blog/" TargetMode="External"/><Relationship Id="rId10" Type="http://schemas.openxmlformats.org/officeDocument/2006/relationships/image" Target="../media/image591.png"/><Relationship Id="rId4" Type="http://schemas.openxmlformats.org/officeDocument/2006/relationships/hyperlink" Target="https://www.cncf.io/community/recorded-events/" TargetMode="External"/><Relationship Id="rId9" Type="http://schemas.openxmlformats.org/officeDocument/2006/relationships/image" Target="../media/image590.png"/><Relationship Id="rId14" Type="http://schemas.openxmlformats.org/officeDocument/2006/relationships/image" Target="../media/image595.png"/></Relationships>
</file>

<file path=ppt/slides/_rels/slide35.xml.rels><?xml version="1.0" encoding="UTF-8" standalone="yes"?>
<Relationships xmlns="http://schemas.openxmlformats.org/package/2006/relationships"><Relationship Id="rId8" Type="http://schemas.openxmlformats.org/officeDocument/2006/relationships/image" Target="../media/image598.png"/><Relationship Id="rId3" Type="http://schemas.openxmlformats.org/officeDocument/2006/relationships/hyperlink" Target="https://www.cncf.io/people/ambassadors/" TargetMode="External"/><Relationship Id="rId7" Type="http://schemas.openxmlformats.org/officeDocument/2006/relationships/image" Target="../media/image597.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96.png"/><Relationship Id="rId5" Type="http://schemas.openxmlformats.org/officeDocument/2006/relationships/hyperlink" Target="https://www.linuxfoundation.org/membership/" TargetMode="External"/><Relationship Id="rId10" Type="http://schemas.openxmlformats.org/officeDocument/2006/relationships/image" Target="../media/image590.png"/><Relationship Id="rId4" Type="http://schemas.openxmlformats.org/officeDocument/2006/relationships/hyperlink" Target="https://kubernetes.io/partners/" TargetMode="External"/><Relationship Id="rId9" Type="http://schemas.openxmlformats.org/officeDocument/2006/relationships/image" Target="../media/image599.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0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01.png"/><Relationship Id="rId17" Type="http://schemas.openxmlformats.org/officeDocument/2006/relationships/image" Target="../media/image606.png"/><Relationship Id="rId2" Type="http://schemas.openxmlformats.org/officeDocument/2006/relationships/notesSlide" Target="../notesSlides/notesSlide36.xml"/><Relationship Id="rId16" Type="http://schemas.openxmlformats.org/officeDocument/2006/relationships/image" Target="../media/image605.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60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0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0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08.png"/><Relationship Id="rId3" Type="http://schemas.openxmlformats.org/officeDocument/2006/relationships/hyperlink" Target="https://www.cncf.io/people/governing-board/" TargetMode="External"/><Relationship Id="rId7" Type="http://schemas.openxmlformats.org/officeDocument/2006/relationships/image" Target="../media/image6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09.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10.png"/></Relationships>
</file>

<file path=ppt/slides/_rels/slide41.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612.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613.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8" Type="http://schemas.openxmlformats.org/officeDocument/2006/relationships/image" Target="../media/image25.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s>
</file>

<file path=ppt/slides/_rels/slide50.xml.rels><?xml version="1.0" encoding="UTF-8" standalone="yes"?>
<Relationships xmlns="http://schemas.openxmlformats.org/package/2006/relationships"><Relationship Id="rId8" Type="http://schemas.openxmlformats.org/officeDocument/2006/relationships/image" Target="../media/image619.png"/><Relationship Id="rId13" Type="http://schemas.openxmlformats.org/officeDocument/2006/relationships/image" Target="../media/image624.png"/><Relationship Id="rId3" Type="http://schemas.openxmlformats.org/officeDocument/2006/relationships/image" Target="../media/image614.png"/><Relationship Id="rId7" Type="http://schemas.openxmlformats.org/officeDocument/2006/relationships/image" Target="../media/image618.png"/><Relationship Id="rId12" Type="http://schemas.openxmlformats.org/officeDocument/2006/relationships/image" Target="../media/image62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17.png"/><Relationship Id="rId11" Type="http://schemas.openxmlformats.org/officeDocument/2006/relationships/image" Target="../media/image622.png"/><Relationship Id="rId5" Type="http://schemas.openxmlformats.org/officeDocument/2006/relationships/image" Target="../media/image616.jpg"/><Relationship Id="rId10" Type="http://schemas.openxmlformats.org/officeDocument/2006/relationships/image" Target="../media/image621.png"/><Relationship Id="rId4" Type="http://schemas.openxmlformats.org/officeDocument/2006/relationships/image" Target="../media/image615.png"/><Relationship Id="rId9" Type="http://schemas.openxmlformats.org/officeDocument/2006/relationships/image" Target="../media/image620.png"/></Relationships>
</file>

<file path=ppt/slides/_rels/slide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dscape.cncf.io/card-mode?embed=yes&amp;enduser=yes&amp;grouping=no&amp;style=fla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landscape.cncf.io/card-mode?enduser=yes&amp;grouping=no&amp;style=flat&amp;embed=true" TargetMode="Externa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lvl="0" algn="ctr">
              <a:buClr>
                <a:schemeClr val="dk1"/>
              </a:buClr>
            </a:pPr>
            <a:r>
              <a:rPr lang="zh-CN" altLang="en-US" sz="1000" b="1" dirty="0">
                <a:solidFill>
                  <a:schemeClr val="dk2"/>
                </a:solidFill>
                <a:latin typeface="Century Gothic"/>
                <a:ea typeface="Century Gothic"/>
                <a:cs typeface="Century Gothic"/>
                <a:sym typeface="Century Gothic"/>
              </a:rPr>
              <a:t>学术性</a:t>
            </a:r>
            <a:r>
              <a:rPr lang="en-US" altLang="zh-CN"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非盈利会员</a:t>
            </a:r>
            <a:endParaRPr lang="zh-CN" altLang="en-US" sz="1000" b="1" dirty="0">
              <a:solidFill>
                <a:srgbClr val="3F4749"/>
              </a:solidFill>
              <a:latin typeface="Century Gothic"/>
              <a:ea typeface="Century Gothic"/>
              <a:cs typeface="Century Gothic"/>
              <a:sym typeface="Century Gothic"/>
            </a:endParaRPr>
          </a:p>
        </p:txBody>
      </p:sp>
      <p:sp>
        <p:nvSpPr>
          <p:cNvPr id="323" name="Google Shape;323;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324" name="Google Shape;324;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lvl="0" algn="ctr"/>
            <a:r>
              <a:rPr lang="zh-CN" altLang="en-US" sz="1000" b="1" dirty="0">
                <a:solidFill>
                  <a:srgbClr val="3F4749"/>
                </a:solidFill>
                <a:latin typeface="Century Gothic"/>
                <a:ea typeface="Century Gothic"/>
                <a:cs typeface="Century Gothic"/>
                <a:sym typeface="Century Gothic"/>
              </a:rPr>
              <a:t>黄金会员</a:t>
            </a:r>
          </a:p>
        </p:txBody>
      </p:sp>
      <p:pic>
        <p:nvPicPr>
          <p:cNvPr id="325" name="Google Shape;325;p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53334" y="1259816"/>
            <a:ext cx="777240" cy="466344"/>
          </a:xfrm>
          <a:prstGeom prst="rect">
            <a:avLst/>
          </a:prstGeom>
          <a:noFill/>
          <a:ln>
            <a:noFill/>
          </a:ln>
        </p:spPr>
      </p:pic>
      <p:pic>
        <p:nvPicPr>
          <p:cNvPr id="326" name="Google Shape;326;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963788" y="1254958"/>
            <a:ext cx="777240" cy="476060"/>
          </a:xfrm>
          <a:prstGeom prst="rect">
            <a:avLst/>
          </a:prstGeom>
          <a:noFill/>
          <a:ln>
            <a:noFill/>
          </a:ln>
        </p:spPr>
      </p:pic>
      <p:pic>
        <p:nvPicPr>
          <p:cNvPr id="327" name="Google Shape;327;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866654" y="1254958"/>
            <a:ext cx="777240" cy="476060"/>
          </a:xfrm>
          <a:prstGeom prst="rect">
            <a:avLst/>
          </a:prstGeom>
          <a:noFill/>
          <a:ln>
            <a:noFill/>
          </a:ln>
        </p:spPr>
      </p:pic>
      <p:pic>
        <p:nvPicPr>
          <p:cNvPr id="328" name="Google Shape;328;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69521" y="1254958"/>
            <a:ext cx="777240" cy="476060"/>
          </a:xfrm>
          <a:prstGeom prst="rect">
            <a:avLst/>
          </a:prstGeom>
          <a:noFill/>
          <a:ln>
            <a:noFill/>
          </a:ln>
        </p:spPr>
      </p:pic>
      <p:pic>
        <p:nvPicPr>
          <p:cNvPr id="329" name="Google Shape;329;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392365" y="1201523"/>
            <a:ext cx="777240" cy="582930"/>
          </a:xfrm>
          <a:prstGeom prst="rect">
            <a:avLst/>
          </a:prstGeom>
          <a:noFill/>
          <a:ln>
            <a:noFill/>
          </a:ln>
        </p:spPr>
      </p:pic>
      <p:pic>
        <p:nvPicPr>
          <p:cNvPr id="330" name="Google Shape;330;p2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331" name="Google Shape;331;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856201" y="1151231"/>
            <a:ext cx="594360" cy="683514"/>
          </a:xfrm>
          <a:prstGeom prst="rect">
            <a:avLst/>
          </a:prstGeom>
          <a:noFill/>
          <a:ln>
            <a:noFill/>
          </a:ln>
        </p:spPr>
      </p:pic>
      <p:pic>
        <p:nvPicPr>
          <p:cNvPr id="332" name="Google Shape;332;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76187" y="1296696"/>
            <a:ext cx="640080" cy="392582"/>
          </a:xfrm>
          <a:prstGeom prst="rect">
            <a:avLst/>
          </a:prstGeom>
          <a:noFill/>
          <a:ln>
            <a:noFill/>
          </a:ln>
        </p:spPr>
      </p:pic>
      <p:sp>
        <p:nvSpPr>
          <p:cNvPr id="333" name="Google Shape;333;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lvl="0" algn="ctr"/>
            <a:r>
              <a:rPr lang="zh-CN" altLang="en-US" sz="1000" b="1" dirty="0">
                <a:solidFill>
                  <a:srgbClr val="3F4749"/>
                </a:solidFill>
                <a:latin typeface="Century Gothic"/>
                <a:ea typeface="Century Gothic"/>
                <a:cs typeface="Century Gothic"/>
                <a:sym typeface="Century Gothic"/>
              </a:rPr>
              <a:t>铂金会员</a:t>
            </a:r>
          </a:p>
        </p:txBody>
      </p:sp>
      <p:pic>
        <p:nvPicPr>
          <p:cNvPr id="334" name="Google Shape;334;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637247" y="2055769"/>
            <a:ext cx="777240" cy="476060"/>
          </a:xfrm>
          <a:prstGeom prst="rect">
            <a:avLst/>
          </a:prstGeom>
          <a:noFill/>
          <a:ln>
            <a:noFill/>
          </a:ln>
        </p:spPr>
      </p:pic>
      <p:pic>
        <p:nvPicPr>
          <p:cNvPr id="335" name="Google Shape;335;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467667" y="2055769"/>
            <a:ext cx="777240" cy="476060"/>
          </a:xfrm>
          <a:prstGeom prst="rect">
            <a:avLst/>
          </a:prstGeom>
          <a:noFill/>
          <a:ln>
            <a:noFill/>
          </a:ln>
        </p:spPr>
      </p:pic>
      <p:pic>
        <p:nvPicPr>
          <p:cNvPr id="336" name="Google Shape;336;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578226" y="1987017"/>
            <a:ext cx="1005840" cy="613563"/>
          </a:xfrm>
          <a:prstGeom prst="rect">
            <a:avLst/>
          </a:prstGeom>
          <a:noFill/>
          <a:ln>
            <a:noFill/>
          </a:ln>
        </p:spPr>
      </p:pic>
      <p:pic>
        <p:nvPicPr>
          <p:cNvPr id="337" name="Google Shape;337;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409474" y="2172355"/>
            <a:ext cx="777240" cy="242888"/>
          </a:xfrm>
          <a:prstGeom prst="rect">
            <a:avLst/>
          </a:prstGeom>
          <a:noFill/>
          <a:ln>
            <a:noFill/>
          </a:ln>
        </p:spPr>
      </p:pic>
      <p:pic>
        <p:nvPicPr>
          <p:cNvPr id="338" name="Google Shape;338;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838299" y="3636907"/>
            <a:ext cx="685800" cy="421277"/>
          </a:xfrm>
          <a:prstGeom prst="rect">
            <a:avLst/>
          </a:prstGeom>
          <a:noFill/>
          <a:ln>
            <a:noFill/>
          </a:ln>
        </p:spPr>
      </p:pic>
      <p:pic>
        <p:nvPicPr>
          <p:cNvPr id="339" name="Google Shape;339;p27"/>
          <p:cNvPicPr preferRelativeResize="0"/>
          <p:nvPr/>
        </p:nvPicPr>
        <p:blipFill>
          <a:blip r:embed="rId16">
            <a:alphaModFix/>
          </a:blip>
          <a:stretch>
            <a:fillRect/>
          </a:stretch>
        </p:blipFill>
        <p:spPr>
          <a:xfrm>
            <a:off x="8494593" y="3711692"/>
            <a:ext cx="594360" cy="271707"/>
          </a:xfrm>
          <a:prstGeom prst="rect">
            <a:avLst/>
          </a:prstGeom>
          <a:noFill/>
          <a:ln>
            <a:noFill/>
          </a:ln>
        </p:spPr>
      </p:pic>
      <p:pic>
        <p:nvPicPr>
          <p:cNvPr id="340" name="Google Shape;340;p27"/>
          <p:cNvPicPr preferRelativeResize="0"/>
          <p:nvPr/>
        </p:nvPicPr>
        <p:blipFill rotWithShape="1">
          <a:blip r:embed="rId17" cstate="print">
            <a:alphaModFix/>
            <a:extLst>
              <a:ext uri="{28A0092B-C50C-407E-A947-70E740481C1C}">
                <a14:useLocalDpi xmlns:a14="http://schemas.microsoft.com/office/drawing/2010/main"/>
              </a:ext>
            </a:extLst>
          </a:blip>
          <a:srcRect l="14394" r="11558"/>
          <a:stretch/>
        </p:blipFill>
        <p:spPr>
          <a:xfrm>
            <a:off x="1999218" y="3594327"/>
            <a:ext cx="548640" cy="506437"/>
          </a:xfrm>
          <a:prstGeom prst="rect">
            <a:avLst/>
          </a:prstGeom>
          <a:noFill/>
          <a:ln>
            <a:noFill/>
          </a:ln>
        </p:spPr>
      </p:pic>
      <p:pic>
        <p:nvPicPr>
          <p:cNvPr id="341" name="Google Shape;341;p27"/>
          <p:cNvPicPr preferRelativeResize="0"/>
          <p:nvPr/>
        </p:nvPicPr>
        <p:blipFill rotWithShape="1">
          <a:blip r:embed="rId18" cstate="print">
            <a:alphaModFix/>
            <a:extLst>
              <a:ext uri="{28A0092B-C50C-407E-A947-70E740481C1C}">
                <a14:useLocalDpi xmlns:a14="http://schemas.microsoft.com/office/drawing/2010/main"/>
              </a:ext>
            </a:extLst>
          </a:blip>
          <a:srcRect l="2792" r="5346"/>
          <a:stretch/>
        </p:blipFill>
        <p:spPr>
          <a:xfrm>
            <a:off x="4112527" y="3622211"/>
            <a:ext cx="685800" cy="450669"/>
          </a:xfrm>
          <a:prstGeom prst="rect">
            <a:avLst/>
          </a:prstGeom>
          <a:noFill/>
          <a:ln>
            <a:noFill/>
          </a:ln>
        </p:spPr>
      </p:pic>
      <p:pic>
        <p:nvPicPr>
          <p:cNvPr id="342" name="Google Shape;342;p2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7814540" y="3625651"/>
            <a:ext cx="640080" cy="443789"/>
          </a:xfrm>
          <a:prstGeom prst="rect">
            <a:avLst/>
          </a:prstGeom>
          <a:noFill/>
          <a:ln>
            <a:noFill/>
          </a:ln>
        </p:spPr>
      </p:pic>
      <p:pic>
        <p:nvPicPr>
          <p:cNvPr id="343" name="Google Shape;343;p2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587831" y="3762355"/>
            <a:ext cx="758950" cy="170381"/>
          </a:xfrm>
          <a:prstGeom prst="rect">
            <a:avLst/>
          </a:prstGeom>
          <a:noFill/>
          <a:ln>
            <a:noFill/>
          </a:ln>
        </p:spPr>
      </p:pic>
      <p:pic>
        <p:nvPicPr>
          <p:cNvPr id="344" name="Google Shape;344;p2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215082" y="3224998"/>
            <a:ext cx="685800" cy="127363"/>
          </a:xfrm>
          <a:prstGeom prst="rect">
            <a:avLst/>
          </a:prstGeom>
          <a:noFill/>
          <a:ln>
            <a:noFill/>
          </a:ln>
        </p:spPr>
      </p:pic>
      <p:pic>
        <p:nvPicPr>
          <p:cNvPr id="345" name="Google Shape;345;p2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30954" y="3128661"/>
            <a:ext cx="640075" cy="320037"/>
          </a:xfrm>
          <a:prstGeom prst="rect">
            <a:avLst/>
          </a:prstGeom>
          <a:noFill/>
          <a:ln>
            <a:noFill/>
          </a:ln>
        </p:spPr>
      </p:pic>
      <p:pic>
        <p:nvPicPr>
          <p:cNvPr id="346" name="Google Shape;346;p2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386754" y="3748104"/>
            <a:ext cx="685800" cy="198882"/>
          </a:xfrm>
          <a:prstGeom prst="rect">
            <a:avLst/>
          </a:prstGeom>
          <a:noFill/>
          <a:ln>
            <a:noFill/>
          </a:ln>
        </p:spPr>
      </p:pic>
      <p:pic>
        <p:nvPicPr>
          <p:cNvPr id="347" name="Google Shape;347;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864352" y="3133234"/>
            <a:ext cx="640075" cy="310891"/>
          </a:xfrm>
          <a:prstGeom prst="rect">
            <a:avLst/>
          </a:prstGeom>
          <a:noFill/>
          <a:ln>
            <a:noFill/>
          </a:ln>
        </p:spPr>
      </p:pic>
      <p:pic>
        <p:nvPicPr>
          <p:cNvPr id="348" name="Google Shape;348;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548481" y="3215200"/>
            <a:ext cx="685800" cy="146958"/>
          </a:xfrm>
          <a:prstGeom prst="rect">
            <a:avLst/>
          </a:prstGeom>
          <a:noFill/>
          <a:ln>
            <a:noFill/>
          </a:ln>
        </p:spPr>
      </p:pic>
      <p:pic>
        <p:nvPicPr>
          <p:cNvPr id="349" name="Google Shape;349;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289845" y="3736674"/>
            <a:ext cx="685800" cy="221742"/>
          </a:xfrm>
          <a:prstGeom prst="rect">
            <a:avLst/>
          </a:prstGeom>
          <a:noFill/>
          <a:ln>
            <a:noFill/>
          </a:ln>
        </p:spPr>
      </p:pic>
      <p:pic>
        <p:nvPicPr>
          <p:cNvPr id="350" name="Google Shape;350;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015617" y="3678392"/>
            <a:ext cx="758950" cy="338307"/>
          </a:xfrm>
          <a:prstGeom prst="rect">
            <a:avLst/>
          </a:prstGeom>
          <a:noFill/>
          <a:ln>
            <a:noFill/>
          </a:ln>
        </p:spPr>
      </p:pic>
      <p:pic>
        <p:nvPicPr>
          <p:cNvPr id="351" name="Google Shape;351;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16739" y="3228100"/>
            <a:ext cx="685800" cy="121158"/>
          </a:xfrm>
          <a:prstGeom prst="rect">
            <a:avLst/>
          </a:prstGeom>
          <a:noFill/>
          <a:ln>
            <a:noFill/>
          </a:ln>
        </p:spPr>
      </p:pic>
      <p:pic>
        <p:nvPicPr>
          <p:cNvPr id="352" name="Google Shape;352;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564072" y="3734389"/>
            <a:ext cx="685800" cy="226313"/>
          </a:xfrm>
          <a:prstGeom prst="rect">
            <a:avLst/>
          </a:prstGeom>
          <a:noFill/>
          <a:ln>
            <a:noFill/>
          </a:ln>
        </p:spPr>
      </p:pic>
      <p:pic>
        <p:nvPicPr>
          <p:cNvPr id="353" name="Google Shape;353;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646593" y="3137804"/>
            <a:ext cx="685800" cy="301750"/>
          </a:xfrm>
          <a:prstGeom prst="rect">
            <a:avLst/>
          </a:prstGeom>
          <a:noFill/>
          <a:ln>
            <a:noFill/>
          </a:ln>
        </p:spPr>
      </p:pic>
      <p:pic>
        <p:nvPicPr>
          <p:cNvPr id="354" name="Google Shape;354;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239894" y="2222159"/>
            <a:ext cx="777225" cy="143279"/>
          </a:xfrm>
          <a:prstGeom prst="rect">
            <a:avLst/>
          </a:prstGeom>
          <a:noFill/>
          <a:ln>
            <a:noFill/>
          </a:ln>
        </p:spPr>
      </p:pic>
      <p:pic>
        <p:nvPicPr>
          <p:cNvPr id="355" name="Google Shape;355;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944936" y="3165562"/>
            <a:ext cx="685801" cy="246235"/>
          </a:xfrm>
          <a:prstGeom prst="rect">
            <a:avLst/>
          </a:prstGeom>
          <a:noFill/>
          <a:ln>
            <a:noFill/>
          </a:ln>
        </p:spPr>
      </p:pic>
      <p:pic>
        <p:nvPicPr>
          <p:cNvPr id="356" name="Google Shape;356;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357" name="Google Shape;357;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358" name="Google Shape;358;p27"/>
          <p:cNvPicPr preferRelativeResize="0"/>
          <p:nvPr/>
        </p:nvPicPr>
        <p:blipFill>
          <a:blip r:embed="rId35">
            <a:alphaModFix/>
          </a:blip>
          <a:stretch>
            <a:fillRect/>
          </a:stretch>
        </p:blipFill>
        <p:spPr>
          <a:xfrm>
            <a:off x="807643" y="1953725"/>
            <a:ext cx="548650" cy="680147"/>
          </a:xfrm>
          <a:prstGeom prst="rect">
            <a:avLst/>
          </a:prstGeom>
          <a:noFill/>
          <a:ln>
            <a:noFill/>
          </a:ln>
        </p:spPr>
      </p:pic>
      <p:pic>
        <p:nvPicPr>
          <p:cNvPr id="359" name="Google Shape;359;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225948" y="3113877"/>
            <a:ext cx="594350" cy="349604"/>
          </a:xfrm>
          <a:prstGeom prst="rect">
            <a:avLst/>
          </a:prstGeom>
          <a:noFill/>
          <a:ln>
            <a:noFill/>
          </a:ln>
        </p:spPr>
      </p:pic>
      <p:pic>
        <p:nvPicPr>
          <p:cNvPr id="360" name="Google Shape;360;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045297" y="4509523"/>
            <a:ext cx="640075" cy="142134"/>
          </a:xfrm>
          <a:prstGeom prst="rect">
            <a:avLst/>
          </a:prstGeom>
          <a:noFill/>
          <a:ln>
            <a:noFill/>
          </a:ln>
        </p:spPr>
      </p:pic>
      <p:pic>
        <p:nvPicPr>
          <p:cNvPr id="361" name="Google Shape;361;p27"/>
          <p:cNvPicPr preferRelativeResize="0"/>
          <p:nvPr/>
        </p:nvPicPr>
        <p:blipFill rotWithShape="1">
          <a:blip r:embed="rId38" cstate="print">
            <a:alphaModFix/>
            <a:extLst>
              <a:ext uri="{28A0092B-C50C-407E-A947-70E740481C1C}">
                <a14:useLocalDpi xmlns:a14="http://schemas.microsoft.com/office/drawing/2010/main"/>
              </a:ext>
            </a:extLst>
          </a:blip>
          <a:srcRect l="24529" r="25307"/>
          <a:stretch/>
        </p:blipFill>
        <p:spPr>
          <a:xfrm>
            <a:off x="3341894" y="1186213"/>
            <a:ext cx="496267" cy="613550"/>
          </a:xfrm>
          <a:prstGeom prst="rect">
            <a:avLst/>
          </a:prstGeom>
          <a:noFill/>
          <a:ln>
            <a:noFill/>
          </a:ln>
        </p:spPr>
      </p:pic>
      <p:pic>
        <p:nvPicPr>
          <p:cNvPr id="362" name="Google Shape;362;p2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222387" y="4742999"/>
            <a:ext cx="411600" cy="296400"/>
          </a:xfrm>
          <a:prstGeom prst="rect">
            <a:avLst/>
          </a:prstGeom>
          <a:noFill/>
          <a:ln>
            <a:noFill/>
          </a:ln>
        </p:spPr>
      </p:pic>
      <p:pic>
        <p:nvPicPr>
          <p:cNvPr id="363" name="Google Shape;363;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510133" y="4695747"/>
            <a:ext cx="411480" cy="390905"/>
          </a:xfrm>
          <a:prstGeom prst="rect">
            <a:avLst/>
          </a:prstGeom>
          <a:noFill/>
          <a:ln>
            <a:noFill/>
          </a:ln>
        </p:spPr>
      </p:pic>
      <p:pic>
        <p:nvPicPr>
          <p:cNvPr id="364" name="Google Shape;364;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463600" y="4464628"/>
            <a:ext cx="411479" cy="231926"/>
          </a:xfrm>
          <a:prstGeom prst="rect">
            <a:avLst/>
          </a:prstGeom>
          <a:noFill/>
          <a:ln>
            <a:noFill/>
          </a:ln>
        </p:spPr>
      </p:pic>
      <p:pic>
        <p:nvPicPr>
          <p:cNvPr id="365" name="Google Shape;365;p2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5529121" y="4453406"/>
            <a:ext cx="411480" cy="254369"/>
          </a:xfrm>
          <a:prstGeom prst="rect">
            <a:avLst/>
          </a:prstGeom>
          <a:noFill/>
          <a:ln>
            <a:noFill/>
          </a:ln>
        </p:spPr>
      </p:pic>
      <p:pic>
        <p:nvPicPr>
          <p:cNvPr id="366" name="Google Shape;366;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790069" y="4490813"/>
            <a:ext cx="411480" cy="179555"/>
          </a:xfrm>
          <a:prstGeom prst="rect">
            <a:avLst/>
          </a:prstGeom>
          <a:noFill/>
          <a:ln>
            <a:noFill/>
          </a:ln>
        </p:spPr>
      </p:pic>
      <p:pic>
        <p:nvPicPr>
          <p:cNvPr id="367" name="Google Shape;367;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495952" y="4513258"/>
            <a:ext cx="411480" cy="134666"/>
          </a:xfrm>
          <a:prstGeom prst="rect">
            <a:avLst/>
          </a:prstGeom>
          <a:noFill/>
          <a:ln>
            <a:noFill/>
          </a:ln>
        </p:spPr>
      </p:pic>
      <p:pic>
        <p:nvPicPr>
          <p:cNvPr id="368" name="Google Shape;368;p27"/>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1947424" y="4487073"/>
            <a:ext cx="411480" cy="187036"/>
          </a:xfrm>
          <a:prstGeom prst="rect">
            <a:avLst/>
          </a:prstGeom>
          <a:noFill/>
          <a:ln>
            <a:noFill/>
          </a:ln>
        </p:spPr>
      </p:pic>
      <p:pic>
        <p:nvPicPr>
          <p:cNvPr id="369" name="Google Shape;369;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67601" y="4514754"/>
            <a:ext cx="411480" cy="131674"/>
          </a:xfrm>
          <a:prstGeom prst="rect">
            <a:avLst/>
          </a:prstGeom>
          <a:noFill/>
          <a:ln>
            <a:noFill/>
          </a:ln>
        </p:spPr>
      </p:pic>
      <p:pic>
        <p:nvPicPr>
          <p:cNvPr id="370" name="Google Shape;370;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979776" y="4509517"/>
            <a:ext cx="411480" cy="142148"/>
          </a:xfrm>
          <a:prstGeom prst="rect">
            <a:avLst/>
          </a:prstGeom>
          <a:noFill/>
          <a:ln>
            <a:noFill/>
          </a:ln>
        </p:spPr>
      </p:pic>
      <p:pic>
        <p:nvPicPr>
          <p:cNvPr id="371" name="Google Shape;371;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1425" y="4543183"/>
            <a:ext cx="411480" cy="74815"/>
          </a:xfrm>
          <a:prstGeom prst="rect">
            <a:avLst/>
          </a:prstGeom>
          <a:noFill/>
          <a:ln>
            <a:noFill/>
          </a:ln>
        </p:spPr>
      </p:pic>
      <p:pic>
        <p:nvPicPr>
          <p:cNvPr id="372" name="Google Shape;372;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711673" y="4837315"/>
            <a:ext cx="685800" cy="107769"/>
          </a:xfrm>
          <a:prstGeom prst="rect">
            <a:avLst/>
          </a:prstGeom>
          <a:noFill/>
          <a:ln>
            <a:noFill/>
          </a:ln>
        </p:spPr>
      </p:pic>
      <p:pic>
        <p:nvPicPr>
          <p:cNvPr id="373" name="Google Shape;373;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083778" y="4522405"/>
            <a:ext cx="758950" cy="116372"/>
          </a:xfrm>
          <a:prstGeom prst="rect">
            <a:avLst/>
          </a:prstGeom>
          <a:noFill/>
          <a:ln>
            <a:noFill/>
          </a:ln>
        </p:spPr>
      </p:pic>
      <p:pic>
        <p:nvPicPr>
          <p:cNvPr id="374" name="Google Shape;374;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012128" y="4497106"/>
            <a:ext cx="758950" cy="166970"/>
          </a:xfrm>
          <a:prstGeom prst="rect">
            <a:avLst/>
          </a:prstGeom>
          <a:noFill/>
          <a:ln>
            <a:noFill/>
          </a:ln>
        </p:spPr>
      </p:pic>
      <p:pic>
        <p:nvPicPr>
          <p:cNvPr id="375" name="Google Shape;375;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606238" y="4510486"/>
            <a:ext cx="457200" cy="140210"/>
          </a:xfrm>
          <a:prstGeom prst="rect">
            <a:avLst/>
          </a:prstGeom>
          <a:noFill/>
          <a:ln>
            <a:noFill/>
          </a:ln>
        </p:spPr>
      </p:pic>
      <p:pic>
        <p:nvPicPr>
          <p:cNvPr id="376" name="Google Shape;376;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883798" y="4768667"/>
            <a:ext cx="548650" cy="245065"/>
          </a:xfrm>
          <a:prstGeom prst="rect">
            <a:avLst/>
          </a:prstGeom>
          <a:noFill/>
          <a:ln>
            <a:noFill/>
          </a:ln>
        </p:spPr>
      </p:pic>
      <p:pic>
        <p:nvPicPr>
          <p:cNvPr id="377" name="Google Shape;377;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875775" y="4496469"/>
            <a:ext cx="548650" cy="168243"/>
          </a:xfrm>
          <a:prstGeom prst="rect">
            <a:avLst/>
          </a:prstGeom>
          <a:noFill/>
          <a:ln>
            <a:noFill/>
          </a:ln>
        </p:spPr>
      </p:pic>
      <p:pic>
        <p:nvPicPr>
          <p:cNvPr id="378" name="Google Shape;378;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672388" y="1209067"/>
            <a:ext cx="594350" cy="567842"/>
          </a:xfrm>
          <a:prstGeom prst="rect">
            <a:avLst/>
          </a:prstGeom>
          <a:noFill/>
          <a:ln>
            <a:noFill/>
          </a:ln>
        </p:spPr>
      </p:pic>
      <p:pic>
        <p:nvPicPr>
          <p:cNvPr id="379" name="Google Shape;379;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5300" y="3082879"/>
            <a:ext cx="411600" cy="411600"/>
          </a:xfrm>
          <a:prstGeom prst="rect">
            <a:avLst/>
          </a:prstGeom>
          <a:noFill/>
          <a:ln>
            <a:noFill/>
          </a:ln>
        </p:spPr>
      </p:pic>
      <p:pic>
        <p:nvPicPr>
          <p:cNvPr id="380" name="Google Shape;380;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070300" y="2032897"/>
            <a:ext cx="640075" cy="521804"/>
          </a:xfrm>
          <a:prstGeom prst="rect">
            <a:avLst/>
          </a:prstGeom>
          <a:noFill/>
          <a:ln>
            <a:noFill/>
          </a:ln>
        </p:spPr>
      </p:pic>
      <p:pic>
        <p:nvPicPr>
          <p:cNvPr id="381" name="Google Shape;381;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278335" y="3205470"/>
            <a:ext cx="594350" cy="166419"/>
          </a:xfrm>
          <a:prstGeom prst="rect">
            <a:avLst/>
          </a:prstGeom>
          <a:noFill/>
          <a:ln>
            <a:noFill/>
          </a:ln>
        </p:spPr>
      </p:pic>
      <p:pic>
        <p:nvPicPr>
          <p:cNvPr id="382" name="Google Shape;382;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8005292" y="4533447"/>
            <a:ext cx="496250" cy="94288"/>
          </a:xfrm>
          <a:prstGeom prst="rect">
            <a:avLst/>
          </a:prstGeom>
          <a:noFill/>
          <a:ln>
            <a:noFill/>
          </a:ln>
        </p:spPr>
      </p:pic>
      <p:pic>
        <p:nvPicPr>
          <p:cNvPr id="383" name="Google Shape;383;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8376446" y="3210255"/>
            <a:ext cx="758950" cy="156848"/>
          </a:xfrm>
          <a:prstGeom prst="rect">
            <a:avLst/>
          </a:prstGeom>
          <a:noFill/>
          <a:ln>
            <a:noFill/>
          </a:ln>
        </p:spPr>
      </p:pic>
      <p:pic>
        <p:nvPicPr>
          <p:cNvPr id="384" name="Google Shape;384;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496094" y="3176665"/>
            <a:ext cx="685800" cy="224028"/>
          </a:xfrm>
          <a:prstGeom prst="rect">
            <a:avLst/>
          </a:prstGeom>
          <a:noFill/>
          <a:ln>
            <a:noFill/>
          </a:ln>
        </p:spPr>
      </p:pic>
      <p:pic>
        <p:nvPicPr>
          <p:cNvPr id="385" name="Google Shape;385;p2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0475" y="3753440"/>
            <a:ext cx="594350" cy="188211"/>
          </a:xfrm>
          <a:prstGeom prst="rect">
            <a:avLst/>
          </a:prstGeom>
          <a:noFill/>
          <a:ln>
            <a:noFill/>
          </a:ln>
        </p:spPr>
      </p:pic>
      <p:pic>
        <p:nvPicPr>
          <p:cNvPr id="386" name="Google Shape;386;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306245" y="4460014"/>
            <a:ext cx="594350" cy="241153"/>
          </a:xfrm>
          <a:prstGeom prst="rect">
            <a:avLst/>
          </a:prstGeom>
          <a:noFill/>
          <a:ln>
            <a:noFill/>
          </a:ln>
        </p:spPr>
      </p:pic>
      <p:pic>
        <p:nvPicPr>
          <p:cNvPr id="387" name="Google Shape;387;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475158" y="4716399"/>
            <a:ext cx="330955" cy="349600"/>
          </a:xfrm>
          <a:prstGeom prst="rect">
            <a:avLst/>
          </a:prstGeom>
          <a:noFill/>
          <a:ln>
            <a:noFill/>
          </a:ln>
        </p:spPr>
      </p:pic>
      <p:pic>
        <p:nvPicPr>
          <p:cNvPr id="388" name="Google Shape;388;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84798" y="3734384"/>
            <a:ext cx="685825" cy="226322"/>
          </a:xfrm>
          <a:prstGeom prst="rect">
            <a:avLst/>
          </a:prstGeom>
          <a:noFill/>
          <a:ln>
            <a:noFill/>
          </a:ln>
        </p:spPr>
      </p:pic>
      <p:pic>
        <p:nvPicPr>
          <p:cNvPr id="389" name="Google Shape;389;p2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410596" y="3681624"/>
            <a:ext cx="548650" cy="331843"/>
          </a:xfrm>
          <a:prstGeom prst="rect">
            <a:avLst/>
          </a:prstGeom>
          <a:noFill/>
          <a:ln>
            <a:noFill/>
          </a:ln>
        </p:spPr>
      </p:pic>
      <p:pic>
        <p:nvPicPr>
          <p:cNvPr id="390" name="Google Shape;390;p27"/>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8295231" y="1318187"/>
            <a:ext cx="827246" cy="349600"/>
          </a:xfrm>
          <a:prstGeom prst="rect">
            <a:avLst/>
          </a:prstGeom>
          <a:noFill/>
          <a:ln>
            <a:noFill/>
          </a:ln>
        </p:spPr>
      </p:pic>
      <p:pic>
        <p:nvPicPr>
          <p:cNvPr id="391" name="Google Shape;391;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763555" y="2226240"/>
            <a:ext cx="827250" cy="135117"/>
          </a:xfrm>
          <a:prstGeom prst="rect">
            <a:avLst/>
          </a:prstGeom>
          <a:noFill/>
          <a:ln>
            <a:noFill/>
          </a:ln>
        </p:spPr>
      </p:pic>
      <p:pic>
        <p:nvPicPr>
          <p:cNvPr id="392" name="Google Shape;392;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643986" y="2127873"/>
            <a:ext cx="881060" cy="331850"/>
          </a:xfrm>
          <a:prstGeom prst="rect">
            <a:avLst/>
          </a:prstGeom>
          <a:noFill/>
          <a:ln>
            <a:noFill/>
          </a:ln>
        </p:spPr>
      </p:pic>
      <p:pic>
        <p:nvPicPr>
          <p:cNvPr id="393" name="Google Shape;393;p2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674791" y="3186341"/>
            <a:ext cx="777250" cy="204676"/>
          </a:xfrm>
          <a:prstGeom prst="rect">
            <a:avLst/>
          </a:prstGeom>
          <a:noFill/>
          <a:ln>
            <a:noFill/>
          </a:ln>
        </p:spPr>
      </p:pic>
    </p:spTree>
    <p:extLst>
      <p:ext uri="{BB962C8B-B14F-4D97-AF65-F5344CB8AC3E}">
        <p14:creationId xmlns:p14="http://schemas.microsoft.com/office/powerpoint/2010/main" val="4883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8"/>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a:t>
            </a:r>
            <a:r>
              <a:rPr lang="zh-CN" altLang="en-US" u="sng" dirty="0">
                <a:solidFill>
                  <a:schemeClr val="hlink"/>
                </a:solidFill>
                <a:hlinkClick r:id="rId3"/>
              </a:rPr>
              <a:t>会员</a:t>
            </a:r>
            <a:endParaRPr i="0" u="none" strike="noStrike" cap="none" dirty="0"/>
          </a:p>
        </p:txBody>
      </p:sp>
      <p:pic>
        <p:nvPicPr>
          <p:cNvPr id="400" name="Google Shape;400;p28"/>
          <p:cNvPicPr preferRelativeResize="0"/>
          <p:nvPr/>
        </p:nvPicPr>
        <p:blipFill>
          <a:blip r:embed="rId4">
            <a:alphaModFix/>
          </a:blip>
          <a:stretch>
            <a:fillRect/>
          </a:stretch>
        </p:blipFill>
        <p:spPr>
          <a:xfrm>
            <a:off x="152400" y="1235414"/>
            <a:ext cx="8839199" cy="3135392"/>
          </a:xfrm>
          <a:prstGeom prst="rect">
            <a:avLst/>
          </a:prstGeom>
          <a:noFill/>
          <a:ln>
            <a:noFill/>
          </a:ln>
        </p:spPr>
      </p:pic>
      <p:pic>
        <p:nvPicPr>
          <p:cNvPr id="401" name="Google Shape;401;p28"/>
          <p:cNvPicPr preferRelativeResize="0"/>
          <p:nvPr/>
        </p:nvPicPr>
        <p:blipFill>
          <a:blip r:embed="rId5">
            <a:alphaModFix/>
          </a:blip>
          <a:stretch>
            <a:fillRect/>
          </a:stretch>
        </p:blipFill>
        <p:spPr>
          <a:xfrm>
            <a:off x="28575" y="1265598"/>
            <a:ext cx="9143999" cy="3075028"/>
          </a:xfrm>
          <a:prstGeom prst="rect">
            <a:avLst/>
          </a:prstGeom>
          <a:noFill/>
          <a:ln>
            <a:noFill/>
          </a:ln>
        </p:spPr>
      </p:pic>
      <p:sp>
        <p:nvSpPr>
          <p:cNvPr id="402" name="Google Shape;402;p28"/>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Silver Members</a:t>
            </a:r>
            <a:endParaRPr sz="1000" b="1" i="0" u="none" strike="noStrike" cap="none">
              <a:solidFill>
                <a:srgbClr val="3F4749"/>
              </a:solidFill>
              <a:latin typeface="Century Gothic"/>
              <a:ea typeface="Century Gothic"/>
              <a:cs typeface="Century Gothic"/>
              <a:sym typeface="Century Gothic"/>
            </a:endParaRPr>
          </a:p>
        </p:txBody>
      </p:sp>
      <p:sp>
        <p:nvSpPr>
          <p:cNvPr id="403" name="Google Shape;403;p28"/>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148582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print">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print"/>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print"/>
          <a:stretch>
            <a:fillRect/>
          </a:stretch>
        </p:blipFill>
        <p:spPr>
          <a:xfrm>
            <a:off x="155404" y="3523060"/>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srcRect/>
          <a:stretch>
            <a:fillRect/>
          </a:stretch>
        </p:blipFill>
        <p:spPr>
          <a:xfrm>
            <a:off x="2241695" y="2799326"/>
            <a:ext cx="485700" cy="523210"/>
          </a:xfrm>
          <a:prstGeom prst="rect">
            <a:avLst/>
          </a:prstGeom>
          <a:noFill/>
          <a:ln>
            <a:noFill/>
          </a:ln>
        </p:spPr>
      </p:pic>
      <p:pic>
        <p:nvPicPr>
          <p:cNvPr id="7" name="图片 6"/>
          <p:cNvPicPr>
            <a:picLocks noChangeAspect="1"/>
          </p:cNvPicPr>
          <p:nvPr/>
        </p:nvPicPr>
        <p:blipFill>
          <a:blip r:embed="rId8" cstate="print"/>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print"/>
          <a:stretch>
            <a:fillRect/>
          </a:stretch>
        </p:blipFill>
        <p:spPr>
          <a:xfrm>
            <a:off x="3370142" y="3385068"/>
            <a:ext cx="446801" cy="446800"/>
          </a:xfrm>
          <a:prstGeom prst="rect">
            <a:avLst/>
          </a:prstGeom>
          <a:noFill/>
          <a:ln>
            <a:noFill/>
          </a:ln>
        </p:spPr>
      </p:pic>
      <p:pic>
        <p:nvPicPr>
          <p:cNvPr id="81" name="Google Shape;1116;p101"/>
          <p:cNvPicPr preferRelativeResize="0">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2"/>
          <a:stretch>
            <a:fillRect/>
          </a:stretch>
        </p:blipFill>
        <p:spPr>
          <a:xfrm>
            <a:off x="7963007" y="1895741"/>
            <a:ext cx="569037" cy="255337"/>
          </a:xfrm>
          <a:prstGeom prst="rect">
            <a:avLst/>
          </a:prstGeom>
          <a:noFill/>
          <a:ln>
            <a:noFill/>
          </a:ln>
        </p:spPr>
      </p:pic>
      <p:pic>
        <p:nvPicPr>
          <p:cNvPr id="71" name="Google Shape;1297;p139"/>
          <p:cNvPicPr preferRelativeResize="0">
            <a:picLocks noChangeAspect="1"/>
          </p:cNvPicPr>
          <p:nvPr/>
        </p:nvPicPr>
        <p:blipFill rotWithShape="1">
          <a:blip r:embed="rId13" cstate="print"/>
          <a:srcRect/>
          <a:stretch>
            <a:fillRect/>
          </a:stretch>
        </p:blipFill>
        <p:spPr>
          <a:xfrm>
            <a:off x="4885672" y="2534433"/>
            <a:ext cx="636000" cy="288004"/>
          </a:xfrm>
          <a:prstGeom prst="rect">
            <a:avLst/>
          </a:prstGeom>
          <a:noFill/>
          <a:ln>
            <a:noFill/>
          </a:ln>
        </p:spPr>
      </p:pic>
      <p:pic>
        <p:nvPicPr>
          <p:cNvPr id="73" name="Google Shape;1252;p139"/>
          <p:cNvPicPr preferRelativeResize="0">
            <a:picLocks noChangeAspect="1"/>
          </p:cNvPicPr>
          <p:nvPr/>
        </p:nvPicPr>
        <p:blipFill>
          <a:blip r:embed="rId14" cstate="print"/>
          <a:stretch>
            <a:fillRect/>
          </a:stretch>
        </p:blipFill>
        <p:spPr>
          <a:xfrm>
            <a:off x="927037"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5" cstate="print"/>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6" cstate="print">
            <a:extLst>
              <a:ext uri="{28A0092B-C50C-407E-A947-70E740481C1C}">
                <a14:useLocalDpi xmlns:a14="http://schemas.microsoft.com/office/drawing/2010/main"/>
              </a:ext>
            </a:extLst>
          </a:blip>
          <a:srcRect/>
          <a:stretch>
            <a:fillRect/>
          </a:stretch>
        </p:blipFill>
        <p:spPr>
          <a:xfrm>
            <a:off x="6947584" y="1591481"/>
            <a:ext cx="788912" cy="566542"/>
          </a:xfrm>
          <a:prstGeom prst="rect">
            <a:avLst/>
          </a:prstGeom>
          <a:noFill/>
          <a:ln>
            <a:noFill/>
          </a:ln>
        </p:spPr>
      </p:pic>
      <p:pic>
        <p:nvPicPr>
          <p:cNvPr id="2" name="Picture 1"/>
          <p:cNvPicPr>
            <a:picLocks noChangeAspect="1"/>
          </p:cNvPicPr>
          <p:nvPr/>
        </p:nvPicPr>
        <p:blipFill>
          <a:blip r:embed="rId17" cstate="print"/>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18" cstate="print"/>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19" cstate="print"/>
          <a:srcRect/>
          <a:stretch>
            <a:fillRect/>
          </a:stretch>
        </p:blipFill>
        <p:spPr bwMode="auto">
          <a:xfrm>
            <a:off x="1887461"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067796" y="1244779"/>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4772869" y="973913"/>
            <a:ext cx="411480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1" cstate="print"/>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95436" y="2815752"/>
            <a:ext cx="467259" cy="449402"/>
          </a:xfrm>
          <a:prstGeom prst="rect">
            <a:avLst/>
          </a:prstGeom>
        </p:spPr>
      </p:pic>
      <p:pic>
        <p:nvPicPr>
          <p:cNvPr id="56" name="Google Shape;1488;p140"/>
          <p:cNvPicPr preferRelativeResize="0"/>
          <p:nvPr/>
        </p:nvPicPr>
        <p:blipFill>
          <a:blip r:embed="rId24" cstate="print">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5" cstate="print">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6" cstate="print">
            <a:extLst>
              <a:ext uri="{28A0092B-C50C-407E-A947-70E740481C1C}">
                <a14:useLocalDpi xmlns:a14="http://schemas.microsoft.com/office/drawing/2010/main"/>
              </a:ext>
            </a:extLst>
          </a:blip>
          <a:srcRect/>
          <a:stretch>
            <a:fillRect/>
          </a:stretch>
        </p:blipFill>
        <p:spPr>
          <a:xfrm>
            <a:off x="4817745" y="1854882"/>
            <a:ext cx="1088689" cy="244406"/>
          </a:xfrm>
          <a:prstGeom prst="rect">
            <a:avLst/>
          </a:prstGeom>
          <a:noFill/>
          <a:ln>
            <a:noFill/>
          </a:ln>
        </p:spPr>
      </p:pic>
      <p:pic>
        <p:nvPicPr>
          <p:cNvPr id="59" name="Google Shape;716;p49"/>
          <p:cNvPicPr preferRelativeResize="0"/>
          <p:nvPr/>
        </p:nvPicPr>
        <p:blipFill>
          <a:blip r:embed="rId27" cstate="print">
            <a:extLst>
              <a:ext uri="{28A0092B-C50C-407E-A947-70E740481C1C}">
                <a14:useLocalDpi xmlns:a14="http://schemas.microsoft.com/office/drawing/2010/main"/>
              </a:ext>
            </a:extLst>
          </a:blip>
          <a:stretch>
            <a:fillRect/>
          </a:stretch>
        </p:blipFill>
        <p:spPr>
          <a:xfrm>
            <a:off x="4715884" y="1321918"/>
            <a:ext cx="656901" cy="359340"/>
          </a:xfrm>
          <a:prstGeom prst="rect">
            <a:avLst/>
          </a:prstGeom>
          <a:noFill/>
          <a:ln>
            <a:noFill/>
          </a:ln>
        </p:spPr>
      </p:pic>
      <p:pic>
        <p:nvPicPr>
          <p:cNvPr id="70" name="Google Shape;714;p49"/>
          <p:cNvPicPr preferRelativeResize="0"/>
          <p:nvPr/>
        </p:nvPicPr>
        <p:blipFill>
          <a:blip r:embed="rId28" cstate="print">
            <a:extLst>
              <a:ext uri="{28A0092B-C50C-407E-A947-70E740481C1C}">
                <a14:useLocalDpi xmlns:a14="http://schemas.microsoft.com/office/drawing/2010/main"/>
              </a:ext>
            </a:extLst>
          </a:blip>
          <a:stretch>
            <a:fillRect/>
          </a:stretch>
        </p:blipFill>
        <p:spPr>
          <a:xfrm>
            <a:off x="5468485" y="1377084"/>
            <a:ext cx="1208866" cy="217596"/>
          </a:xfrm>
          <a:prstGeom prst="rect">
            <a:avLst/>
          </a:prstGeom>
          <a:noFill/>
          <a:ln>
            <a:noFill/>
          </a:ln>
        </p:spPr>
      </p:pic>
      <p:pic>
        <p:nvPicPr>
          <p:cNvPr id="85" name="Google Shape;1023;p51"/>
          <p:cNvPicPr preferRelativeResize="0"/>
          <p:nvPr/>
        </p:nvPicPr>
        <p:blipFill>
          <a:blip r:embed="rId29" cstate="print">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0" cstate="print">
            <a:extLst>
              <a:ext uri="{28A0092B-C50C-407E-A947-70E740481C1C}">
                <a14:useLocalDpi xmlns:a14="http://schemas.microsoft.com/office/drawing/2010/main"/>
              </a:ext>
            </a:extLst>
          </a:blip>
          <a:stretch>
            <a:fillRect/>
          </a:stretch>
        </p:blipFill>
        <p:spPr>
          <a:xfrm>
            <a:off x="6315672" y="2608326"/>
            <a:ext cx="663900" cy="123917"/>
          </a:xfrm>
          <a:prstGeom prst="rect">
            <a:avLst/>
          </a:prstGeom>
          <a:noFill/>
          <a:ln>
            <a:noFill/>
          </a:ln>
        </p:spPr>
      </p:pic>
      <p:pic>
        <p:nvPicPr>
          <p:cNvPr id="89" name="Google Shape;763;p50"/>
          <p:cNvPicPr preferRelativeResize="0"/>
          <p:nvPr/>
        </p:nvPicPr>
        <p:blipFill rotWithShape="1">
          <a:blip r:embed="rId31" cstate="print">
            <a:extLst>
              <a:ext uri="{28A0092B-C50C-407E-A947-70E740481C1C}">
                <a14:useLocalDpi xmlns:a14="http://schemas.microsoft.com/office/drawing/2010/main"/>
              </a:ext>
            </a:extLst>
          </a:blip>
          <a:srcRect/>
          <a:stretch>
            <a:fillRect/>
          </a:stretch>
        </p:blipFill>
        <p:spPr>
          <a:xfrm>
            <a:off x="1691122" y="3551161"/>
            <a:ext cx="594151" cy="201428"/>
          </a:xfrm>
          <a:prstGeom prst="rect">
            <a:avLst/>
          </a:prstGeom>
          <a:noFill/>
          <a:ln>
            <a:noFill/>
          </a:ln>
        </p:spPr>
      </p:pic>
      <p:pic>
        <p:nvPicPr>
          <p:cNvPr id="77" name="Google Shape;836;p50"/>
          <p:cNvPicPr preferRelativeResize="0"/>
          <p:nvPr/>
        </p:nvPicPr>
        <p:blipFill>
          <a:blip r:embed="rId32" cstate="print">
            <a:extLst>
              <a:ext uri="{28A0092B-C50C-407E-A947-70E740481C1C}">
                <a14:useLocalDpi xmlns:a14="http://schemas.microsoft.com/office/drawing/2010/main"/>
              </a:ext>
            </a:extLst>
          </a:blip>
          <a:stretch>
            <a:fillRect/>
          </a:stretch>
        </p:blipFill>
        <p:spPr>
          <a:xfrm>
            <a:off x="1188131" y="3010739"/>
            <a:ext cx="794400" cy="325686"/>
          </a:xfrm>
          <a:prstGeom prst="rect">
            <a:avLst/>
          </a:prstGeom>
          <a:noFill/>
          <a:ln>
            <a:noFill/>
          </a:ln>
        </p:spPr>
      </p:pic>
      <p:pic>
        <p:nvPicPr>
          <p:cNvPr id="68" name="Google Shape;815;p27"/>
          <p:cNvPicPr preferRelativeResize="0"/>
          <p:nvPr/>
        </p:nvPicPr>
        <p:blipFill>
          <a:blip r:embed="rId33" cstate="print">
            <a:extLst>
              <a:ext uri="{28A0092B-C50C-407E-A947-70E740481C1C}">
                <a14:useLocalDpi xmlns:a14="http://schemas.microsoft.com/office/drawing/2010/main"/>
              </a:ext>
            </a:extLst>
          </a:blip>
          <a:stretch>
            <a:fillRect/>
          </a:stretch>
        </p:blipFill>
        <p:spPr>
          <a:xfrm>
            <a:off x="4568976" y="3512277"/>
            <a:ext cx="804650" cy="109970"/>
          </a:xfrm>
          <a:prstGeom prst="rect">
            <a:avLst/>
          </a:prstGeom>
          <a:noFill/>
          <a:ln>
            <a:noFill/>
          </a:ln>
        </p:spPr>
      </p:pic>
      <p:pic>
        <p:nvPicPr>
          <p:cNvPr id="60" name="Google Shape;745;p27"/>
          <p:cNvPicPr preferRelativeResize="0"/>
          <p:nvPr/>
        </p:nvPicPr>
        <p:blipFill>
          <a:blip r:embed="rId34" cstate="print">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5" cstate="print">
            <a:extLst>
              <a:ext uri="{28A0092B-C50C-407E-A947-70E740481C1C}">
                <a14:useLocalDpi xmlns:a14="http://schemas.microsoft.com/office/drawing/2010/main"/>
              </a:ext>
            </a:extLst>
          </a:blip>
          <a:stretch>
            <a:fillRect/>
          </a:stretch>
        </p:blipFill>
        <p:spPr>
          <a:xfrm>
            <a:off x="3658104" y="3047800"/>
            <a:ext cx="743700" cy="183451"/>
          </a:xfrm>
          <a:prstGeom prst="rect">
            <a:avLst/>
          </a:prstGeom>
          <a:noFill/>
          <a:ln>
            <a:noFill/>
          </a:ln>
        </p:spPr>
      </p:pic>
      <p:pic>
        <p:nvPicPr>
          <p:cNvPr id="86" name="Google Shape;736;p26"/>
          <p:cNvPicPr preferRelativeResize="0"/>
          <p:nvPr/>
        </p:nvPicPr>
        <p:blipFill>
          <a:blip r:embed="rId36" cstate="print">
            <a:extLst>
              <a:ext uri="{28A0092B-C50C-407E-A947-70E740481C1C}">
                <a14:useLocalDpi xmlns:a14="http://schemas.microsoft.com/office/drawing/2010/main"/>
              </a:ext>
            </a:extLst>
          </a:blip>
          <a:stretch>
            <a:fillRect/>
          </a:stretch>
        </p:blipFill>
        <p:spPr>
          <a:xfrm>
            <a:off x="2445265" y="3483120"/>
            <a:ext cx="794400" cy="285984"/>
          </a:xfrm>
          <a:prstGeom prst="rect">
            <a:avLst/>
          </a:prstGeom>
          <a:noFill/>
          <a:ln>
            <a:noFill/>
          </a:ln>
        </p:spPr>
      </p:pic>
      <p:pic>
        <p:nvPicPr>
          <p:cNvPr id="55" name="Picture 9"/>
          <p:cNvPicPr>
            <a:picLocks noChangeAspect="1"/>
          </p:cNvPicPr>
          <p:nvPr/>
        </p:nvPicPr>
        <p:blipFill rotWithShape="1">
          <a:blip r:embed="rId37" cstate="print"/>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38" cstate="print">
            <a:extLst>
              <a:ext uri="{28A0092B-C50C-407E-A947-70E740481C1C}">
                <a14:useLocalDpi xmlns:a14="http://schemas.microsoft.com/office/drawing/2010/main"/>
              </a:ext>
            </a:extLst>
          </a:blip>
          <a:stretch>
            <a:fillRect/>
          </a:stretch>
        </p:blipFill>
        <p:spPr>
          <a:xfrm>
            <a:off x="3864890" y="3524211"/>
            <a:ext cx="485700" cy="148944"/>
          </a:xfrm>
          <a:prstGeom prst="rect">
            <a:avLst/>
          </a:prstGeom>
          <a:noFill/>
          <a:ln>
            <a:noFill/>
          </a:ln>
        </p:spPr>
      </p:pic>
      <p:pic>
        <p:nvPicPr>
          <p:cNvPr id="62" name="Google Shape;917;p28"/>
          <p:cNvPicPr preferRelativeResize="0"/>
          <p:nvPr/>
        </p:nvPicPr>
        <p:blipFill>
          <a:blip r:embed="rId39" cstate="print">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0" cstate="print">
            <a:extLst>
              <a:ext uri="{28A0092B-C50C-407E-A947-70E740481C1C}">
                <a14:useLocalDpi xmlns:a14="http://schemas.microsoft.com/office/drawing/2010/main"/>
              </a:ext>
            </a:extLst>
          </a:blip>
          <a:stretch>
            <a:fillRect/>
          </a:stretch>
        </p:blipFill>
        <p:spPr>
          <a:xfrm>
            <a:off x="5651885" y="2575800"/>
            <a:ext cx="540775" cy="173048"/>
          </a:xfrm>
          <a:prstGeom prst="rect">
            <a:avLst/>
          </a:prstGeom>
          <a:noFill/>
          <a:ln>
            <a:noFill/>
          </a:ln>
        </p:spPr>
      </p:pic>
      <p:pic>
        <p:nvPicPr>
          <p:cNvPr id="82" name="Google Shape;802;p27"/>
          <p:cNvPicPr preferRelativeResize="0"/>
          <p:nvPr/>
        </p:nvPicPr>
        <p:blipFill>
          <a:blip r:embed="rId41" cstate="print">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2" cstate="print">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3" cstate="print">
            <a:extLst>
              <a:ext uri="{28A0092B-C50C-407E-A947-70E740481C1C}">
                <a14:useLocalDpi xmlns:a14="http://schemas.microsoft.com/office/drawing/2010/main"/>
              </a:ext>
            </a:extLst>
          </a:blip>
          <a:stretch>
            <a:fillRect/>
          </a:stretch>
        </p:blipFill>
        <p:spPr>
          <a:xfrm>
            <a:off x="6084109" y="1874752"/>
            <a:ext cx="685800" cy="226313"/>
          </a:xfrm>
          <a:prstGeom prst="rect">
            <a:avLst/>
          </a:prstGeom>
          <a:noFill/>
          <a:ln>
            <a:noFill/>
          </a:ln>
        </p:spPr>
      </p:pic>
      <p:pic>
        <p:nvPicPr>
          <p:cNvPr id="94" name="Google Shape;933;p28"/>
          <p:cNvPicPr preferRelativeResize="0"/>
          <p:nvPr/>
        </p:nvPicPr>
        <p:blipFill>
          <a:blip r:embed="rId44" cstate="print">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5" cstate="print">
            <a:extLst>
              <a:ext uri="{28A0092B-C50C-407E-A947-70E740481C1C}">
                <a14:useLocalDpi xmlns:a14="http://schemas.microsoft.com/office/drawing/2010/main"/>
              </a:ext>
            </a:extLst>
          </a:blip>
          <a:stretch>
            <a:fillRect/>
          </a:stretch>
        </p:blipFill>
        <p:spPr>
          <a:xfrm>
            <a:off x="3277604" y="1603701"/>
            <a:ext cx="965774" cy="185990"/>
          </a:xfrm>
          <a:prstGeom prst="rect">
            <a:avLst/>
          </a:prstGeom>
          <a:noFill/>
          <a:ln>
            <a:noFill/>
          </a:ln>
        </p:spPr>
      </p:pic>
      <p:pic>
        <p:nvPicPr>
          <p:cNvPr id="97" name="Google Shape;746;p27"/>
          <p:cNvPicPr preferRelativeResize="0"/>
          <p:nvPr/>
        </p:nvPicPr>
        <p:blipFill>
          <a:blip r:embed="rId46" cstate="print">
            <a:extLst>
              <a:ext uri="{28A0092B-C50C-407E-A947-70E740481C1C}">
                <a14:useLocalDpi xmlns:a14="http://schemas.microsoft.com/office/drawing/2010/main"/>
              </a:ext>
            </a:extLst>
          </a:blip>
          <a:stretch>
            <a:fillRect/>
          </a:stretch>
        </p:blipFill>
        <p:spPr>
          <a:xfrm>
            <a:off x="2923132" y="2950380"/>
            <a:ext cx="548700" cy="309417"/>
          </a:xfrm>
          <a:prstGeom prst="rect">
            <a:avLst/>
          </a:prstGeom>
          <a:noFill/>
          <a:ln>
            <a:noFill/>
          </a:ln>
        </p:spPr>
      </p:pic>
      <p:pic>
        <p:nvPicPr>
          <p:cNvPr id="99" name="Google Shape;820;p27"/>
          <p:cNvPicPr preferRelativeResize="0"/>
          <p:nvPr/>
        </p:nvPicPr>
        <p:blipFill>
          <a:blip r:embed="rId47" cstate="print">
            <a:extLst>
              <a:ext uri="{28A0092B-C50C-407E-A947-70E740481C1C}">
                <a14:useLocalDpi xmlns:a14="http://schemas.microsoft.com/office/drawing/2010/main"/>
              </a:ext>
            </a:extLst>
          </a:blip>
          <a:stretch>
            <a:fillRect/>
          </a:stretch>
        </p:blipFill>
        <p:spPr>
          <a:xfrm>
            <a:off x="4354995" y="2595138"/>
            <a:ext cx="485700" cy="155430"/>
          </a:xfrm>
          <a:prstGeom prst="rect">
            <a:avLst/>
          </a:prstGeom>
          <a:noFill/>
          <a:ln>
            <a:noFill/>
          </a:ln>
        </p:spPr>
      </p:pic>
      <p:pic>
        <p:nvPicPr>
          <p:cNvPr id="90" name="Google Shape;1056;p29"/>
          <p:cNvPicPr preferRelativeResize="0"/>
          <p:nvPr/>
        </p:nvPicPr>
        <p:blipFill>
          <a:blip r:embed="rId48" cstate="print">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49" cstate="print">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0" cstate="print">
            <a:extLst>
              <a:ext uri="{28A0092B-C50C-407E-A947-70E740481C1C}">
                <a14:useLocalDpi xmlns:a14="http://schemas.microsoft.com/office/drawing/2010/main"/>
              </a:ext>
            </a:extLst>
          </a:blip>
          <a:stretch>
            <a:fillRect/>
          </a:stretch>
        </p:blipFill>
        <p:spPr>
          <a:xfrm>
            <a:off x="4562242" y="3100905"/>
            <a:ext cx="471299" cy="165197"/>
          </a:xfrm>
          <a:prstGeom prst="rect">
            <a:avLst/>
          </a:prstGeom>
          <a:noFill/>
          <a:ln>
            <a:noFill/>
          </a:ln>
        </p:spPr>
      </p:pic>
      <p:pic>
        <p:nvPicPr>
          <p:cNvPr id="101" name="Google Shape;827;p27"/>
          <p:cNvPicPr preferRelativeResize="0"/>
          <p:nvPr/>
        </p:nvPicPr>
        <p:blipFill>
          <a:blip r:embed="rId51" cstate="print">
            <a:extLst>
              <a:ext uri="{28A0092B-C50C-407E-A947-70E740481C1C}">
                <a14:useLocalDpi xmlns:a14="http://schemas.microsoft.com/office/drawing/2010/main"/>
              </a:ext>
            </a:extLst>
          </a:blip>
          <a:stretch>
            <a:fillRect/>
          </a:stretch>
        </p:blipFill>
        <p:spPr>
          <a:xfrm>
            <a:off x="6647201" y="2917846"/>
            <a:ext cx="364500" cy="374486"/>
          </a:xfrm>
          <a:prstGeom prst="rect">
            <a:avLst/>
          </a:prstGeom>
          <a:noFill/>
          <a:ln>
            <a:noFill/>
          </a:ln>
        </p:spPr>
      </p:pic>
      <p:pic>
        <p:nvPicPr>
          <p:cNvPr id="102" name="Google Shape;1098;p29"/>
          <p:cNvPicPr preferRelativeResize="0"/>
          <p:nvPr/>
        </p:nvPicPr>
        <p:blipFill>
          <a:blip r:embed="rId52" cstate="print">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3" cstate="print">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4" cstate="print">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5" cstate="print">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6" cstate="print">
            <a:extLst>
              <a:ext uri="{28A0092B-C50C-407E-A947-70E740481C1C}">
                <a14:useLocalDpi xmlns:a14="http://schemas.microsoft.com/office/drawing/2010/main"/>
              </a:ext>
            </a:extLst>
          </a:blip>
          <a:stretch>
            <a:fillRect/>
          </a:stretch>
        </p:blipFill>
        <p:spPr>
          <a:xfrm>
            <a:off x="202883" y="3125273"/>
            <a:ext cx="842649" cy="122125"/>
          </a:xfrm>
          <a:prstGeom prst="rect">
            <a:avLst/>
          </a:prstGeom>
          <a:noFill/>
          <a:ln>
            <a:noFill/>
          </a:ln>
        </p:spPr>
      </p:pic>
      <p:pic>
        <p:nvPicPr>
          <p:cNvPr id="98" name="Google Shape;832;p27"/>
          <p:cNvPicPr preferRelativeResize="0"/>
          <p:nvPr/>
        </p:nvPicPr>
        <p:blipFill>
          <a:blip r:embed="rId57" cstate="print">
            <a:extLst>
              <a:ext uri="{28A0092B-C50C-407E-A947-70E740481C1C}">
                <a14:useLocalDpi xmlns:a14="http://schemas.microsoft.com/office/drawing/2010/main"/>
              </a:ext>
            </a:extLst>
          </a:blip>
          <a:stretch>
            <a:fillRect/>
          </a:stretch>
        </p:blipFill>
        <p:spPr>
          <a:xfrm>
            <a:off x="5287369" y="3083220"/>
            <a:ext cx="501900" cy="165627"/>
          </a:xfrm>
          <a:prstGeom prst="rect">
            <a:avLst/>
          </a:prstGeom>
          <a:noFill/>
          <a:ln>
            <a:noFill/>
          </a:ln>
        </p:spPr>
      </p:pic>
      <p:pic>
        <p:nvPicPr>
          <p:cNvPr id="104" name="图片 103" descr="梯度logo（字体黑色）"/>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1" cstate="print">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2" cstate="print">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3" cstate="print"/>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5" cstate="print">
            <a:extLst>
              <a:ext uri="{28A0092B-C50C-407E-A947-70E740481C1C}">
                <a14:useLocalDpi xmlns:a14="http://schemas.microsoft.com/office/drawing/2010/main"/>
              </a:ext>
            </a:extLst>
          </a:blip>
          <a:stretch>
            <a:fillRect/>
          </a:stretch>
        </p:blipFill>
        <p:spPr>
          <a:xfrm>
            <a:off x="200613" y="4816597"/>
            <a:ext cx="965835" cy="223361"/>
          </a:xfrm>
          <a:prstGeom prst="rect">
            <a:avLst/>
          </a:prstGeom>
        </p:spPr>
      </p:pic>
      <p:pic>
        <p:nvPicPr>
          <p:cNvPr id="111" name="图片 110"/>
          <p:cNvPicPr>
            <a:picLocks noChangeAspect="1"/>
          </p:cNvPicPr>
          <p:nvPr/>
        </p:nvPicPr>
        <p:blipFill>
          <a:blip r:embed="rId66"/>
          <a:stretch>
            <a:fillRect/>
          </a:stretch>
        </p:blipFill>
        <p:spPr>
          <a:xfrm>
            <a:off x="6178983" y="4541179"/>
            <a:ext cx="1130300" cy="572770"/>
          </a:xfrm>
          <a:prstGeom prst="rect">
            <a:avLst/>
          </a:prstGeom>
        </p:spPr>
      </p:pic>
      <p:sp>
        <p:nvSpPr>
          <p:cNvPr id="6" name="矩形 5"/>
          <p:cNvSpPr/>
          <p:nvPr/>
        </p:nvSpPr>
        <p:spPr>
          <a:xfrm>
            <a:off x="7662416" y="3519139"/>
            <a:ext cx="1167099" cy="1169551"/>
          </a:xfrm>
          <a:prstGeom prst="rect">
            <a:avLst/>
          </a:prstGeom>
        </p:spPr>
        <p:txBody>
          <a:bodyPr wrap="square">
            <a:spAutoFit/>
          </a:bodyPr>
          <a:lstStyle/>
          <a:p>
            <a:pPr lvl="0"/>
            <a:r>
              <a:rPr lang="zh-CN" altLang="en-US" u="sng">
                <a:solidFill>
                  <a:schemeClr val="hlink"/>
                </a:solidFill>
                <a:latin typeface="Century Gothic"/>
                <a:ea typeface="Century Gothic"/>
                <a:cs typeface="Century Gothic"/>
                <a:sym typeface="Century Gothic"/>
                <a:hlinkClick r:id="rId67"/>
              </a:rPr>
              <a:t>篇幅</a:t>
            </a:r>
            <a:r>
              <a:rPr lang="zh-CN" altLang="en-US" u="sng" dirty="0">
                <a:solidFill>
                  <a:schemeClr val="hlink"/>
                </a:solidFill>
                <a:latin typeface="Century Gothic"/>
                <a:ea typeface="Century Gothic"/>
                <a:cs typeface="Century Gothic"/>
                <a:sym typeface="Century Gothic"/>
                <a:hlinkClick r:id="rId67"/>
              </a:rPr>
              <a:t>有限，查看全部银牌会员名单，请点击此链接</a:t>
            </a:r>
            <a:r>
              <a:rPr lang="en-US" altLang="zh-CN" u="sng" dirty="0">
                <a:solidFill>
                  <a:schemeClr val="hlink"/>
                </a:solidFill>
                <a:latin typeface="Century Gothic"/>
                <a:ea typeface="Century Gothic"/>
                <a:cs typeface="Century Gothic"/>
                <a:sym typeface="Century Gothic"/>
                <a:hlinkClick r:id="rId67"/>
              </a:rPr>
              <a:t>! </a:t>
            </a:r>
            <a:endParaRPr lang="en-US" altLang="zh-CN" dirty="0">
              <a:latin typeface="Century Gothic"/>
              <a:ea typeface="Century Gothic"/>
              <a:cs typeface="Century Gothic"/>
              <a:sym typeface="Century Gothic"/>
            </a:endParaRPr>
          </a:p>
        </p:txBody>
      </p:sp>
      <p:pic>
        <p:nvPicPr>
          <p:cNvPr id="112" name="Google Shape;392;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450341" y="1376067"/>
            <a:ext cx="685825" cy="226322"/>
          </a:xfrm>
          <a:prstGeom prst="rect">
            <a:avLst/>
          </a:prstGeom>
          <a:noFill/>
          <a:ln>
            <a:noFill/>
          </a:ln>
        </p:spPr>
      </p:pic>
      <p:pic>
        <p:nvPicPr>
          <p:cNvPr id="113" name="Google Shape;385;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738702" y="1376067"/>
            <a:ext cx="594350" cy="166419"/>
          </a:xfrm>
          <a:prstGeom prst="rect">
            <a:avLst/>
          </a:prstGeom>
          <a:noFill/>
          <a:ln>
            <a:noFill/>
          </a:ln>
        </p:spPr>
      </p:pic>
      <p:pic>
        <p:nvPicPr>
          <p:cNvPr id="78" name="图片 77"/>
          <p:cNvPicPr>
            <a:picLocks noChangeAspect="1"/>
          </p:cNvPicPr>
          <p:nvPr/>
        </p:nvPicPr>
        <p:blipFill>
          <a:blip r:embed="rId70" cstate="print">
            <a:extLst>
              <a:ext uri="{28A0092B-C50C-407E-A947-70E740481C1C}">
                <a14:useLocalDpi xmlns:a14="http://schemas.microsoft.com/office/drawing/2010/main"/>
              </a:ext>
            </a:extLst>
          </a:blip>
          <a:stretch>
            <a:fillRect/>
          </a:stretch>
        </p:blipFill>
        <p:spPr>
          <a:xfrm>
            <a:off x="3669294" y="2609776"/>
            <a:ext cx="609326" cy="116871"/>
          </a:xfrm>
          <a:prstGeom prst="rect">
            <a:avLst/>
          </a:prstGeom>
        </p:spPr>
      </p:pic>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41" name="Google Shape;441;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3405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35"/>
          <p:cNvPicPr preferRelativeResize="0"/>
          <p:nvPr/>
        </p:nvPicPr>
        <p:blipFill>
          <a:blip r:embed="rId3">
            <a:alphaModFix/>
          </a:blip>
          <a:stretch>
            <a:fillRect/>
          </a:stretch>
        </p:blipFill>
        <p:spPr>
          <a:xfrm>
            <a:off x="208337" y="0"/>
            <a:ext cx="8727327" cy="5143501"/>
          </a:xfrm>
          <a:prstGeom prst="rect">
            <a:avLst/>
          </a:prstGeom>
          <a:noFill/>
          <a:ln>
            <a:noFill/>
          </a:ln>
        </p:spPr>
      </p:pic>
    </p:spTree>
    <p:extLst>
      <p:ext uri="{BB962C8B-B14F-4D97-AF65-F5344CB8AC3E}">
        <p14:creationId xmlns:p14="http://schemas.microsoft.com/office/powerpoint/2010/main" val="50564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73" name="Google Shape;573;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74" name="Google Shape;574;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81066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7" name="Google Shape;473;p38">
            <a:hlinkClick r:id="rId7"/>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027962" y="851225"/>
            <a:ext cx="2653676" cy="1235925"/>
          </a:xfrm>
          <a:prstGeom prst="rect">
            <a:avLst/>
          </a:prstGeom>
          <a:noFill/>
          <a:ln>
            <a:noFill/>
          </a:ln>
        </p:spPr>
      </p:pic>
      <p:pic>
        <p:nvPicPr>
          <p:cNvPr id="8" name="Google Shape;472;p38">
            <a:hlinkClick r:id="rId9"/>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027962" y="2717394"/>
            <a:ext cx="2653676" cy="123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sz="1800" dirty="0">
                <a:solidFill>
                  <a:srgbClr val="283235"/>
                </a:solidFill>
                <a:latin typeface="Century Gothic"/>
                <a:ea typeface="Century Gothic"/>
                <a:cs typeface="Century Gothic"/>
                <a:sym typeface="Century Gothic"/>
              </a:rPr>
              <a:t>165,000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exam </a:t>
            </a:r>
            <a:r>
              <a:rPr lang="zh-CN" altLang="en-US" sz="1800" dirty="0">
                <a:solidFill>
                  <a:srgbClr val="283235"/>
                </a:solidFill>
                <a:latin typeface="Century Gothic"/>
                <a:ea typeface="Century Gothic"/>
                <a:cs typeface="Century Gothic"/>
                <a:sym typeface="Century Gothic"/>
              </a:rPr>
              <a:t>考试人数超过</a:t>
            </a:r>
            <a:r>
              <a:rPr lang="en-US" sz="1800" dirty="0">
                <a:solidFill>
                  <a:srgbClr val="283235"/>
                </a:solidFill>
                <a:latin typeface="Century Gothic"/>
                <a:ea typeface="Century Gothic"/>
                <a:cs typeface="Century Gothic"/>
                <a:sym typeface="Century Gothic"/>
              </a:rPr>
              <a:t>37,000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18,300 </a:t>
            </a: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5"/>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63536" y="1887554"/>
            <a:ext cx="1441025" cy="1368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235+</a:t>
            </a:r>
            <a:r>
              <a:rPr lang="zh-CN" altLang="en-US" dirty="0"/>
              <a:t>家认证</a:t>
            </a:r>
            <a:r>
              <a:rPr lang="en-US" altLang="zh-CN" dirty="0"/>
              <a:t>Kubernetes </a:t>
            </a:r>
            <a:r>
              <a:rPr lang="zh-CN" altLang="en-US" dirty="0"/>
              <a:t>服务商</a:t>
            </a:r>
            <a:endParaRPr dirty="0"/>
          </a:p>
        </p:txBody>
      </p:sp>
      <p:pic>
        <p:nvPicPr>
          <p:cNvPr id="539" name="Google Shape;539;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66156" y="4458126"/>
            <a:ext cx="423125" cy="392541"/>
          </a:xfrm>
          <a:prstGeom prst="rect">
            <a:avLst/>
          </a:prstGeom>
          <a:noFill/>
          <a:ln>
            <a:noFill/>
          </a:ln>
        </p:spPr>
      </p:pic>
      <p:pic>
        <p:nvPicPr>
          <p:cNvPr id="540" name="Google Shape;540;p4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870704" y="4132899"/>
            <a:ext cx="707225" cy="279461"/>
          </a:xfrm>
          <a:prstGeom prst="rect">
            <a:avLst/>
          </a:prstGeom>
          <a:noFill/>
          <a:ln>
            <a:noFill/>
          </a:ln>
        </p:spPr>
      </p:pic>
      <p:pic>
        <p:nvPicPr>
          <p:cNvPr id="541" name="Google Shape;541;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614460" y="4492057"/>
            <a:ext cx="423125" cy="324678"/>
          </a:xfrm>
          <a:prstGeom prst="rect">
            <a:avLst/>
          </a:prstGeom>
          <a:noFill/>
          <a:ln>
            <a:noFill/>
          </a:ln>
        </p:spPr>
      </p:pic>
      <p:pic>
        <p:nvPicPr>
          <p:cNvPr id="542" name="Google Shape;542;p4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469728" y="4229617"/>
            <a:ext cx="513600" cy="86024"/>
          </a:xfrm>
          <a:prstGeom prst="rect">
            <a:avLst/>
          </a:prstGeom>
          <a:noFill/>
          <a:ln>
            <a:noFill/>
          </a:ln>
        </p:spPr>
      </p:pic>
      <p:pic>
        <p:nvPicPr>
          <p:cNvPr id="543" name="Google Shape;543;p4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603943" y="4197067"/>
            <a:ext cx="553200" cy="151124"/>
          </a:xfrm>
          <a:prstGeom prst="rect">
            <a:avLst/>
          </a:prstGeom>
          <a:noFill/>
          <a:ln>
            <a:noFill/>
          </a:ln>
        </p:spPr>
      </p:pic>
      <p:pic>
        <p:nvPicPr>
          <p:cNvPr id="544" name="Google Shape;544;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545" name="Google Shape;545;p4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651322" y="4501826"/>
            <a:ext cx="423125" cy="305139"/>
          </a:xfrm>
          <a:prstGeom prst="rect">
            <a:avLst/>
          </a:prstGeom>
          <a:noFill/>
          <a:ln>
            <a:noFill/>
          </a:ln>
        </p:spPr>
      </p:pic>
      <p:pic>
        <p:nvPicPr>
          <p:cNvPr id="546" name="Google Shape;546;p4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75510" y="4596314"/>
            <a:ext cx="553200" cy="116163"/>
          </a:xfrm>
          <a:prstGeom prst="rect">
            <a:avLst/>
          </a:prstGeom>
          <a:noFill/>
          <a:ln>
            <a:noFill/>
          </a:ln>
        </p:spPr>
      </p:pic>
      <p:pic>
        <p:nvPicPr>
          <p:cNvPr id="547" name="Google Shape;547;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183158" y="4102917"/>
            <a:ext cx="235328" cy="339425"/>
          </a:xfrm>
          <a:prstGeom prst="rect">
            <a:avLst/>
          </a:prstGeom>
          <a:noFill/>
          <a:ln>
            <a:noFill/>
          </a:ln>
        </p:spPr>
      </p:pic>
      <p:pic>
        <p:nvPicPr>
          <p:cNvPr id="548" name="Google Shape;548;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219354" y="4510063"/>
            <a:ext cx="471300" cy="288667"/>
          </a:xfrm>
          <a:prstGeom prst="rect">
            <a:avLst/>
          </a:prstGeom>
          <a:noFill/>
          <a:ln>
            <a:noFill/>
          </a:ln>
        </p:spPr>
      </p:pic>
      <p:pic>
        <p:nvPicPr>
          <p:cNvPr id="549" name="Google Shape;549;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004656" y="4523602"/>
            <a:ext cx="326925" cy="261587"/>
          </a:xfrm>
          <a:prstGeom prst="rect">
            <a:avLst/>
          </a:prstGeom>
          <a:noFill/>
          <a:ln>
            <a:noFill/>
          </a:ln>
        </p:spPr>
      </p:pic>
      <p:pic>
        <p:nvPicPr>
          <p:cNvPr id="550" name="Google Shape;550;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37257" y="4229287"/>
            <a:ext cx="553200" cy="86685"/>
          </a:xfrm>
          <a:prstGeom prst="rect">
            <a:avLst/>
          </a:prstGeom>
          <a:noFill/>
          <a:ln>
            <a:noFill/>
          </a:ln>
        </p:spPr>
      </p:pic>
      <p:pic>
        <p:nvPicPr>
          <p:cNvPr id="551" name="Google Shape;551;p4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099625" y="4518197"/>
            <a:ext cx="423125" cy="272398"/>
          </a:xfrm>
          <a:prstGeom prst="rect">
            <a:avLst/>
          </a:prstGeom>
          <a:noFill/>
          <a:ln>
            <a:noFill/>
          </a:ln>
        </p:spPr>
      </p:pic>
      <p:pic>
        <p:nvPicPr>
          <p:cNvPr id="552" name="Google Shape;552;p4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586022" y="4508456"/>
            <a:ext cx="326925" cy="291881"/>
          </a:xfrm>
          <a:prstGeom prst="rect">
            <a:avLst/>
          </a:prstGeom>
          <a:noFill/>
          <a:ln>
            <a:noFill/>
          </a:ln>
        </p:spPr>
      </p:pic>
      <p:pic>
        <p:nvPicPr>
          <p:cNvPr id="553" name="Google Shape;553;p4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420419" y="4590746"/>
            <a:ext cx="707225" cy="127301"/>
          </a:xfrm>
          <a:prstGeom prst="rect">
            <a:avLst/>
          </a:prstGeom>
          <a:noFill/>
          <a:ln>
            <a:noFill/>
          </a:ln>
        </p:spPr>
      </p:pic>
      <p:pic>
        <p:nvPicPr>
          <p:cNvPr id="554" name="Google Shape;554;p4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182046" y="3840168"/>
            <a:ext cx="326925" cy="167922"/>
          </a:xfrm>
          <a:prstGeom prst="rect">
            <a:avLst/>
          </a:prstGeom>
          <a:noFill/>
          <a:ln>
            <a:noFill/>
          </a:ln>
        </p:spPr>
      </p:pic>
      <p:pic>
        <p:nvPicPr>
          <p:cNvPr id="555" name="Google Shape;555;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572901" y="3840096"/>
            <a:ext cx="536375" cy="168067"/>
          </a:xfrm>
          <a:prstGeom prst="rect">
            <a:avLst/>
          </a:prstGeom>
          <a:noFill/>
          <a:ln>
            <a:noFill/>
          </a:ln>
        </p:spPr>
      </p:pic>
      <p:pic>
        <p:nvPicPr>
          <p:cNvPr id="556" name="Google Shape;556;p4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5197" y="4207474"/>
            <a:ext cx="459900" cy="130311"/>
          </a:xfrm>
          <a:prstGeom prst="rect">
            <a:avLst/>
          </a:prstGeom>
          <a:noFill/>
          <a:ln>
            <a:noFill/>
          </a:ln>
        </p:spPr>
      </p:pic>
      <p:pic>
        <p:nvPicPr>
          <p:cNvPr id="557" name="Google Shape;557;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731033" y="4190066"/>
            <a:ext cx="485700" cy="165127"/>
          </a:xfrm>
          <a:prstGeom prst="rect">
            <a:avLst/>
          </a:prstGeom>
          <a:noFill/>
          <a:ln>
            <a:noFill/>
          </a:ln>
        </p:spPr>
      </p:pic>
      <p:pic>
        <p:nvPicPr>
          <p:cNvPr id="558" name="Google Shape;558;p4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9490" y="4146965"/>
            <a:ext cx="355200" cy="251329"/>
          </a:xfrm>
          <a:prstGeom prst="rect">
            <a:avLst/>
          </a:prstGeom>
          <a:noFill/>
          <a:ln>
            <a:noFill/>
          </a:ln>
        </p:spPr>
      </p:pic>
      <p:pic>
        <p:nvPicPr>
          <p:cNvPr id="559" name="Google Shape;559;p4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6671044" y="3883036"/>
            <a:ext cx="513600" cy="82186"/>
          </a:xfrm>
          <a:prstGeom prst="rect">
            <a:avLst/>
          </a:prstGeom>
          <a:noFill/>
          <a:ln>
            <a:noFill/>
          </a:ln>
        </p:spPr>
      </p:pic>
      <p:pic>
        <p:nvPicPr>
          <p:cNvPr id="560" name="Google Shape;560;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191418" y="4142492"/>
            <a:ext cx="513600" cy="260275"/>
          </a:xfrm>
          <a:prstGeom prst="rect">
            <a:avLst/>
          </a:prstGeom>
          <a:noFill/>
          <a:ln>
            <a:noFill/>
          </a:ln>
        </p:spPr>
      </p:pic>
      <p:pic>
        <p:nvPicPr>
          <p:cNvPr id="561" name="Google Shape;561;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397540" y="4188265"/>
            <a:ext cx="414900" cy="168728"/>
          </a:xfrm>
          <a:prstGeom prst="rect">
            <a:avLst/>
          </a:prstGeom>
          <a:noFill/>
          <a:ln>
            <a:noFill/>
          </a:ln>
        </p:spPr>
      </p:pic>
      <p:pic>
        <p:nvPicPr>
          <p:cNvPr id="562" name="Google Shape;562;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506372" y="3779491"/>
            <a:ext cx="364500" cy="289276"/>
          </a:xfrm>
          <a:prstGeom prst="rect">
            <a:avLst/>
          </a:prstGeom>
          <a:noFill/>
          <a:ln>
            <a:noFill/>
          </a:ln>
        </p:spPr>
      </p:pic>
      <p:pic>
        <p:nvPicPr>
          <p:cNvPr id="563" name="Google Shape;563;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003575" y="4184484"/>
            <a:ext cx="459900" cy="176290"/>
          </a:xfrm>
          <a:prstGeom prst="rect">
            <a:avLst/>
          </a:prstGeom>
          <a:noFill/>
          <a:ln>
            <a:noFill/>
          </a:ln>
        </p:spPr>
      </p:pic>
      <p:pic>
        <p:nvPicPr>
          <p:cNvPr id="564" name="Google Shape;564;p4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21112" y="4195477"/>
            <a:ext cx="364500" cy="154304"/>
          </a:xfrm>
          <a:prstGeom prst="rect">
            <a:avLst/>
          </a:prstGeom>
          <a:noFill/>
          <a:ln>
            <a:noFill/>
          </a:ln>
        </p:spPr>
      </p:pic>
      <p:pic>
        <p:nvPicPr>
          <p:cNvPr id="565" name="Google Shape;565;p4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911626" y="4204416"/>
            <a:ext cx="459900" cy="136426"/>
          </a:xfrm>
          <a:prstGeom prst="rect">
            <a:avLst/>
          </a:prstGeom>
          <a:noFill/>
          <a:ln>
            <a:noFill/>
          </a:ln>
        </p:spPr>
      </p:pic>
      <p:pic>
        <p:nvPicPr>
          <p:cNvPr id="566" name="Google Shape;566;p4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524852" y="3862556"/>
            <a:ext cx="594300" cy="123146"/>
          </a:xfrm>
          <a:prstGeom prst="rect">
            <a:avLst/>
          </a:prstGeom>
          <a:noFill/>
          <a:ln>
            <a:noFill/>
          </a:ln>
        </p:spPr>
      </p:pic>
      <p:pic>
        <p:nvPicPr>
          <p:cNvPr id="567" name="Google Shape;567;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446478" y="3491737"/>
            <a:ext cx="553200" cy="172787"/>
          </a:xfrm>
          <a:prstGeom prst="rect">
            <a:avLst/>
          </a:prstGeom>
          <a:noFill/>
          <a:ln>
            <a:noFill/>
          </a:ln>
        </p:spPr>
      </p:pic>
      <p:pic>
        <p:nvPicPr>
          <p:cNvPr id="568" name="Google Shape;568;p4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9760" y="3831136"/>
            <a:ext cx="364500" cy="185986"/>
          </a:xfrm>
          <a:prstGeom prst="rect">
            <a:avLst/>
          </a:prstGeom>
          <a:noFill/>
          <a:ln>
            <a:noFill/>
          </a:ln>
        </p:spPr>
      </p:pic>
      <p:pic>
        <p:nvPicPr>
          <p:cNvPr id="569" name="Google Shape;569;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437838" y="3435630"/>
            <a:ext cx="423125" cy="285001"/>
          </a:xfrm>
          <a:prstGeom prst="rect">
            <a:avLst/>
          </a:prstGeom>
          <a:noFill/>
          <a:ln>
            <a:noFill/>
          </a:ln>
        </p:spPr>
      </p:pic>
      <p:pic>
        <p:nvPicPr>
          <p:cNvPr id="570" name="Google Shape;570;p4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922018" y="3477743"/>
            <a:ext cx="510500" cy="200774"/>
          </a:xfrm>
          <a:prstGeom prst="rect">
            <a:avLst/>
          </a:prstGeom>
          <a:noFill/>
          <a:ln>
            <a:noFill/>
          </a:ln>
        </p:spPr>
      </p:pic>
      <p:pic>
        <p:nvPicPr>
          <p:cNvPr id="571" name="Google Shape;571;p4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309143" y="3862773"/>
            <a:ext cx="364500" cy="122713"/>
          </a:xfrm>
          <a:prstGeom prst="rect">
            <a:avLst/>
          </a:prstGeom>
          <a:noFill/>
          <a:ln>
            <a:noFill/>
          </a:ln>
        </p:spPr>
      </p:pic>
      <p:pic>
        <p:nvPicPr>
          <p:cNvPr id="572" name="Google Shape;572;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290955" y="3860013"/>
            <a:ext cx="585300" cy="128233"/>
          </a:xfrm>
          <a:prstGeom prst="rect">
            <a:avLst/>
          </a:prstGeom>
          <a:noFill/>
          <a:ln>
            <a:noFill/>
          </a:ln>
        </p:spPr>
      </p:pic>
      <p:pic>
        <p:nvPicPr>
          <p:cNvPr id="573" name="Google Shape;573;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116553" y="3840244"/>
            <a:ext cx="585300" cy="167771"/>
          </a:xfrm>
          <a:prstGeom prst="rect">
            <a:avLst/>
          </a:prstGeom>
          <a:noFill/>
          <a:ln>
            <a:noFill/>
          </a:ln>
        </p:spPr>
      </p:pic>
      <p:pic>
        <p:nvPicPr>
          <p:cNvPr id="574" name="Google Shape;574;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181661" y="3882429"/>
            <a:ext cx="446775" cy="83399"/>
          </a:xfrm>
          <a:prstGeom prst="rect">
            <a:avLst/>
          </a:prstGeom>
          <a:noFill/>
          <a:ln>
            <a:noFill/>
          </a:ln>
        </p:spPr>
      </p:pic>
      <p:pic>
        <p:nvPicPr>
          <p:cNvPr id="575" name="Google Shape;575;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873657" y="3850810"/>
            <a:ext cx="536375" cy="146639"/>
          </a:xfrm>
          <a:prstGeom prst="rect">
            <a:avLst/>
          </a:prstGeom>
          <a:noFill/>
          <a:ln>
            <a:noFill/>
          </a:ln>
        </p:spPr>
      </p:pic>
      <p:pic>
        <p:nvPicPr>
          <p:cNvPr id="576" name="Google Shape;576;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699255" y="3836209"/>
            <a:ext cx="594299" cy="175840"/>
          </a:xfrm>
          <a:prstGeom prst="rect">
            <a:avLst/>
          </a:prstGeom>
          <a:noFill/>
          <a:ln>
            <a:noFill/>
          </a:ln>
        </p:spPr>
      </p:pic>
      <p:pic>
        <p:nvPicPr>
          <p:cNvPr id="577" name="Google Shape;577;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228715" y="3531117"/>
            <a:ext cx="459900" cy="94027"/>
          </a:xfrm>
          <a:prstGeom prst="rect">
            <a:avLst/>
          </a:prstGeom>
          <a:noFill/>
          <a:ln>
            <a:noFill/>
          </a:ln>
        </p:spPr>
      </p:pic>
      <p:pic>
        <p:nvPicPr>
          <p:cNvPr id="578" name="Google Shape;578;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840736" y="3449547"/>
            <a:ext cx="326925" cy="257167"/>
          </a:xfrm>
          <a:prstGeom prst="rect">
            <a:avLst/>
          </a:prstGeom>
          <a:noFill/>
          <a:ln>
            <a:noFill/>
          </a:ln>
        </p:spPr>
      </p:pic>
      <p:pic>
        <p:nvPicPr>
          <p:cNvPr id="579" name="Google Shape;579;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396025" y="3542558"/>
            <a:ext cx="459900" cy="71145"/>
          </a:xfrm>
          <a:prstGeom prst="rect">
            <a:avLst/>
          </a:prstGeom>
          <a:noFill/>
          <a:ln>
            <a:noFill/>
          </a:ln>
        </p:spPr>
      </p:pic>
      <p:pic>
        <p:nvPicPr>
          <p:cNvPr id="580" name="Google Shape;580;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967614" y="3488658"/>
            <a:ext cx="364500" cy="178944"/>
          </a:xfrm>
          <a:prstGeom prst="rect">
            <a:avLst/>
          </a:prstGeom>
          <a:noFill/>
          <a:ln>
            <a:noFill/>
          </a:ln>
        </p:spPr>
      </p:pic>
      <p:pic>
        <p:nvPicPr>
          <p:cNvPr id="581" name="Google Shape;581;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925523" y="3496265"/>
            <a:ext cx="459900" cy="163730"/>
          </a:xfrm>
          <a:prstGeom prst="rect">
            <a:avLst/>
          </a:prstGeom>
          <a:noFill/>
          <a:ln>
            <a:noFill/>
          </a:ln>
        </p:spPr>
      </p:pic>
      <p:pic>
        <p:nvPicPr>
          <p:cNvPr id="582" name="Google Shape;582;p43"/>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728796" y="3172854"/>
            <a:ext cx="381850" cy="159752"/>
          </a:xfrm>
          <a:prstGeom prst="rect">
            <a:avLst/>
          </a:prstGeom>
          <a:noFill/>
          <a:ln>
            <a:noFill/>
          </a:ln>
        </p:spPr>
      </p:pic>
      <p:pic>
        <p:nvPicPr>
          <p:cNvPr id="583" name="Google Shape;583;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143633" y="3158287"/>
            <a:ext cx="459900" cy="188887"/>
          </a:xfrm>
          <a:prstGeom prst="rect">
            <a:avLst/>
          </a:prstGeom>
          <a:noFill/>
          <a:ln>
            <a:noFill/>
          </a:ln>
        </p:spPr>
      </p:pic>
      <p:pic>
        <p:nvPicPr>
          <p:cNvPr id="584" name="Google Shape;584;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706295" y="3180797"/>
            <a:ext cx="423125" cy="143867"/>
          </a:xfrm>
          <a:prstGeom prst="rect">
            <a:avLst/>
          </a:prstGeom>
          <a:noFill/>
          <a:ln>
            <a:noFill/>
          </a:ln>
        </p:spPr>
      </p:pic>
      <p:pic>
        <p:nvPicPr>
          <p:cNvPr id="585" name="Google Shape;585;p4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1196" y="3513357"/>
            <a:ext cx="446775" cy="129547"/>
          </a:xfrm>
          <a:prstGeom prst="rect">
            <a:avLst/>
          </a:prstGeom>
          <a:noFill/>
          <a:ln>
            <a:noFill/>
          </a:ln>
        </p:spPr>
      </p:pic>
      <p:pic>
        <p:nvPicPr>
          <p:cNvPr id="586" name="Google Shape;586;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749670" y="3534688"/>
            <a:ext cx="585301" cy="86885"/>
          </a:xfrm>
          <a:prstGeom prst="rect">
            <a:avLst/>
          </a:prstGeom>
          <a:noFill/>
          <a:ln>
            <a:noFill/>
          </a:ln>
        </p:spPr>
      </p:pic>
      <p:pic>
        <p:nvPicPr>
          <p:cNvPr id="587" name="Google Shape;587;p4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393169" y="3510794"/>
            <a:ext cx="471300" cy="134672"/>
          </a:xfrm>
          <a:prstGeom prst="rect">
            <a:avLst/>
          </a:prstGeom>
          <a:noFill/>
          <a:ln>
            <a:noFill/>
          </a:ln>
        </p:spPr>
      </p:pic>
      <p:pic>
        <p:nvPicPr>
          <p:cNvPr id="588" name="Google Shape;588;p4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636521" y="3159042"/>
            <a:ext cx="501900" cy="187376"/>
          </a:xfrm>
          <a:prstGeom prst="rect">
            <a:avLst/>
          </a:prstGeom>
          <a:noFill/>
          <a:ln>
            <a:noFill/>
          </a:ln>
        </p:spPr>
      </p:pic>
      <p:pic>
        <p:nvPicPr>
          <p:cNvPr id="589" name="Google Shape;589;p4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171408" y="3179120"/>
            <a:ext cx="501900" cy="147220"/>
          </a:xfrm>
          <a:prstGeom prst="rect">
            <a:avLst/>
          </a:prstGeom>
          <a:noFill/>
          <a:ln>
            <a:noFill/>
          </a:ln>
        </p:spPr>
      </p:pic>
      <p:pic>
        <p:nvPicPr>
          <p:cNvPr id="590" name="Google Shape;590;p43"/>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5700745" y="2795285"/>
            <a:ext cx="536375" cy="140124"/>
          </a:xfrm>
          <a:prstGeom prst="rect">
            <a:avLst/>
          </a:prstGeom>
          <a:noFill/>
          <a:ln>
            <a:noFill/>
          </a:ln>
        </p:spPr>
      </p:pic>
      <p:pic>
        <p:nvPicPr>
          <p:cNvPr id="591" name="Google Shape;591;p4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768121" y="2699669"/>
            <a:ext cx="364500" cy="331356"/>
          </a:xfrm>
          <a:prstGeom prst="rect">
            <a:avLst/>
          </a:prstGeom>
          <a:noFill/>
          <a:ln>
            <a:noFill/>
          </a:ln>
        </p:spPr>
      </p:pic>
      <p:pic>
        <p:nvPicPr>
          <p:cNvPr id="592" name="Google Shape;592;p4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352787" y="3137187"/>
            <a:ext cx="446775" cy="231087"/>
          </a:xfrm>
          <a:prstGeom prst="rect">
            <a:avLst/>
          </a:prstGeom>
          <a:noFill/>
          <a:ln>
            <a:noFill/>
          </a:ln>
        </p:spPr>
      </p:pic>
      <p:pic>
        <p:nvPicPr>
          <p:cNvPr id="593" name="Google Shape;593;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368859" y="3152598"/>
            <a:ext cx="326950" cy="200265"/>
          </a:xfrm>
          <a:prstGeom prst="rect">
            <a:avLst/>
          </a:prstGeom>
          <a:noFill/>
          <a:ln>
            <a:noFill/>
          </a:ln>
        </p:spPr>
      </p:pic>
      <p:pic>
        <p:nvPicPr>
          <p:cNvPr id="594" name="Google Shape;594;p4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508667" y="2810820"/>
            <a:ext cx="536375" cy="109054"/>
          </a:xfrm>
          <a:prstGeom prst="rect">
            <a:avLst/>
          </a:prstGeom>
          <a:noFill/>
          <a:ln>
            <a:noFill/>
          </a:ln>
        </p:spPr>
      </p:pic>
      <p:pic>
        <p:nvPicPr>
          <p:cNvPr id="595" name="Google Shape;595;p4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038100" y="3109995"/>
            <a:ext cx="281700" cy="285470"/>
          </a:xfrm>
          <a:prstGeom prst="rect">
            <a:avLst/>
          </a:prstGeom>
          <a:noFill/>
          <a:ln>
            <a:noFill/>
          </a:ln>
        </p:spPr>
      </p:pic>
      <p:pic>
        <p:nvPicPr>
          <p:cNvPr id="596" name="Google Shape;596;p43"/>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6842018" y="2798647"/>
            <a:ext cx="594150" cy="133399"/>
          </a:xfrm>
          <a:prstGeom prst="rect">
            <a:avLst/>
          </a:prstGeom>
          <a:noFill/>
          <a:ln>
            <a:noFill/>
          </a:ln>
        </p:spPr>
      </p:pic>
      <p:pic>
        <p:nvPicPr>
          <p:cNvPr id="597" name="Google Shape;597;p4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528484" y="3105130"/>
            <a:ext cx="423125" cy="295201"/>
          </a:xfrm>
          <a:prstGeom prst="rect">
            <a:avLst/>
          </a:prstGeom>
          <a:noFill/>
          <a:ln>
            <a:noFill/>
          </a:ln>
        </p:spPr>
      </p:pic>
      <p:pic>
        <p:nvPicPr>
          <p:cNvPr id="598" name="Google Shape;598;p4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799496" y="3169601"/>
            <a:ext cx="536375" cy="166260"/>
          </a:xfrm>
          <a:prstGeom prst="rect">
            <a:avLst/>
          </a:prstGeom>
          <a:noFill/>
          <a:ln>
            <a:noFill/>
          </a:ln>
        </p:spPr>
      </p:pic>
      <p:pic>
        <p:nvPicPr>
          <p:cNvPr id="599" name="Google Shape;599;p4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117542" y="2769339"/>
            <a:ext cx="411475" cy="192015"/>
          </a:xfrm>
          <a:prstGeom prst="rect">
            <a:avLst/>
          </a:prstGeom>
          <a:noFill/>
          <a:ln>
            <a:noFill/>
          </a:ln>
        </p:spPr>
      </p:pic>
      <p:pic>
        <p:nvPicPr>
          <p:cNvPr id="600" name="Google Shape;600;p43"/>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252909" y="3140601"/>
            <a:ext cx="513600" cy="224259"/>
          </a:xfrm>
          <a:prstGeom prst="rect">
            <a:avLst/>
          </a:prstGeom>
          <a:noFill/>
          <a:ln>
            <a:noFill/>
          </a:ln>
        </p:spPr>
      </p:pic>
      <p:pic>
        <p:nvPicPr>
          <p:cNvPr id="601" name="Google Shape;601;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159247" y="2782210"/>
            <a:ext cx="536375" cy="166272"/>
          </a:xfrm>
          <a:prstGeom prst="rect">
            <a:avLst/>
          </a:prstGeom>
          <a:noFill/>
          <a:ln>
            <a:noFill/>
          </a:ln>
        </p:spPr>
      </p:pic>
      <p:pic>
        <p:nvPicPr>
          <p:cNvPr id="602" name="Google Shape;602;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984596" y="3090808"/>
            <a:ext cx="235325" cy="323844"/>
          </a:xfrm>
          <a:prstGeom prst="rect">
            <a:avLst/>
          </a:prstGeom>
          <a:noFill/>
          <a:ln>
            <a:noFill/>
          </a:ln>
        </p:spPr>
      </p:pic>
      <p:pic>
        <p:nvPicPr>
          <p:cNvPr id="603" name="Google Shape;603;p43"/>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4749425" y="2427315"/>
            <a:ext cx="510500" cy="145312"/>
          </a:xfrm>
          <a:prstGeom prst="rect">
            <a:avLst/>
          </a:prstGeom>
          <a:noFill/>
          <a:ln>
            <a:noFill/>
          </a:ln>
        </p:spPr>
      </p:pic>
      <p:pic>
        <p:nvPicPr>
          <p:cNvPr id="604" name="Google Shape;604;p4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698447" y="2801699"/>
            <a:ext cx="636002" cy="127295"/>
          </a:xfrm>
          <a:prstGeom prst="rect">
            <a:avLst/>
          </a:prstGeom>
          <a:noFill/>
          <a:ln>
            <a:noFill/>
          </a:ln>
        </p:spPr>
      </p:pic>
      <p:pic>
        <p:nvPicPr>
          <p:cNvPr id="605" name="Google Shape;605;p4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445366" y="2372991"/>
            <a:ext cx="235325" cy="253961"/>
          </a:xfrm>
          <a:prstGeom prst="rect">
            <a:avLst/>
          </a:prstGeom>
          <a:noFill/>
          <a:ln>
            <a:noFill/>
          </a:ln>
        </p:spPr>
      </p:pic>
      <p:pic>
        <p:nvPicPr>
          <p:cNvPr id="606" name="Google Shape;606;p4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536162" y="2357425"/>
            <a:ext cx="326925" cy="285093"/>
          </a:xfrm>
          <a:prstGeom prst="rect">
            <a:avLst/>
          </a:prstGeom>
          <a:noFill/>
          <a:ln>
            <a:noFill/>
          </a:ln>
        </p:spPr>
      </p:pic>
      <p:pic>
        <p:nvPicPr>
          <p:cNvPr id="607" name="Google Shape;607;p4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8837817" y="2371162"/>
            <a:ext cx="281700" cy="257618"/>
          </a:xfrm>
          <a:prstGeom prst="rect">
            <a:avLst/>
          </a:prstGeom>
          <a:noFill/>
          <a:ln>
            <a:noFill/>
          </a:ln>
        </p:spPr>
      </p:pic>
      <p:pic>
        <p:nvPicPr>
          <p:cNvPr id="608" name="Google Shape;608;p4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625478" y="2443481"/>
            <a:ext cx="513600" cy="112980"/>
          </a:xfrm>
          <a:prstGeom prst="rect">
            <a:avLst/>
          </a:prstGeom>
          <a:noFill/>
          <a:ln>
            <a:noFill/>
          </a:ln>
        </p:spPr>
      </p:pic>
      <p:pic>
        <p:nvPicPr>
          <p:cNvPr id="609" name="Google Shape;609;p4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064748" y="2740257"/>
            <a:ext cx="355200" cy="250179"/>
          </a:xfrm>
          <a:prstGeom prst="rect">
            <a:avLst/>
          </a:prstGeom>
          <a:noFill/>
          <a:ln>
            <a:noFill/>
          </a:ln>
        </p:spPr>
      </p:pic>
      <p:pic>
        <p:nvPicPr>
          <p:cNvPr id="610" name="Google Shape;610;p4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158380" y="2391239"/>
            <a:ext cx="355200" cy="217464"/>
          </a:xfrm>
          <a:prstGeom prst="rect">
            <a:avLst/>
          </a:prstGeom>
          <a:noFill/>
          <a:ln>
            <a:noFill/>
          </a:ln>
        </p:spPr>
      </p:pic>
      <p:pic>
        <p:nvPicPr>
          <p:cNvPr id="611" name="Google Shape;611;p4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997094" y="2374466"/>
            <a:ext cx="411475" cy="251010"/>
          </a:xfrm>
          <a:prstGeom prst="rect">
            <a:avLst/>
          </a:prstGeom>
          <a:noFill/>
          <a:ln>
            <a:noFill/>
          </a:ln>
        </p:spPr>
      </p:pic>
      <p:pic>
        <p:nvPicPr>
          <p:cNvPr id="612" name="Google Shape;612;p43"/>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492447" y="2801675"/>
            <a:ext cx="594300" cy="127343"/>
          </a:xfrm>
          <a:prstGeom prst="rect">
            <a:avLst/>
          </a:prstGeom>
          <a:noFill/>
          <a:ln>
            <a:noFill/>
          </a:ln>
        </p:spPr>
      </p:pic>
      <p:pic>
        <p:nvPicPr>
          <p:cNvPr id="613" name="Google Shape;613;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427871" y="2438345"/>
            <a:ext cx="513600" cy="123252"/>
          </a:xfrm>
          <a:prstGeom prst="rect">
            <a:avLst/>
          </a:prstGeom>
          <a:noFill/>
          <a:ln>
            <a:noFill/>
          </a:ln>
        </p:spPr>
      </p:pic>
      <p:pic>
        <p:nvPicPr>
          <p:cNvPr id="614" name="Google Shape;614;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882389" y="2463324"/>
            <a:ext cx="414925" cy="73294"/>
          </a:xfrm>
          <a:prstGeom prst="rect">
            <a:avLst/>
          </a:prstGeom>
          <a:noFill/>
          <a:ln>
            <a:noFill/>
          </a:ln>
        </p:spPr>
      </p:pic>
      <p:pic>
        <p:nvPicPr>
          <p:cNvPr id="615" name="Google Shape;615;p4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316615" y="2320716"/>
            <a:ext cx="501900" cy="358512"/>
          </a:xfrm>
          <a:prstGeom prst="rect">
            <a:avLst/>
          </a:prstGeom>
          <a:noFill/>
          <a:ln>
            <a:noFill/>
          </a:ln>
        </p:spPr>
      </p:pic>
      <p:pic>
        <p:nvPicPr>
          <p:cNvPr id="616" name="Google Shape;616;p4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279227" y="2354276"/>
            <a:ext cx="326950" cy="291390"/>
          </a:xfrm>
          <a:prstGeom prst="rect">
            <a:avLst/>
          </a:prstGeom>
          <a:noFill/>
          <a:ln>
            <a:noFill/>
          </a:ln>
        </p:spPr>
      </p:pic>
      <p:pic>
        <p:nvPicPr>
          <p:cNvPr id="617" name="Google Shape;617;p4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936516" y="2064434"/>
            <a:ext cx="459900" cy="174749"/>
          </a:xfrm>
          <a:prstGeom prst="rect">
            <a:avLst/>
          </a:prstGeom>
          <a:noFill/>
          <a:ln>
            <a:noFill/>
          </a:ln>
        </p:spPr>
      </p:pic>
      <p:pic>
        <p:nvPicPr>
          <p:cNvPr id="618" name="Google Shape;618;p4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573379" y="2067999"/>
            <a:ext cx="326950" cy="167617"/>
          </a:xfrm>
          <a:prstGeom prst="rect">
            <a:avLst/>
          </a:prstGeom>
          <a:noFill/>
          <a:ln>
            <a:noFill/>
          </a:ln>
        </p:spPr>
      </p:pic>
      <p:pic>
        <p:nvPicPr>
          <p:cNvPr id="619" name="Google Shape;619;p4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317631" y="2055009"/>
            <a:ext cx="316050" cy="193597"/>
          </a:xfrm>
          <a:prstGeom prst="rect">
            <a:avLst/>
          </a:prstGeom>
          <a:noFill/>
          <a:ln>
            <a:noFill/>
          </a:ln>
        </p:spPr>
      </p:pic>
      <p:pic>
        <p:nvPicPr>
          <p:cNvPr id="620" name="Google Shape;620;p43"/>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1230970" y="2027378"/>
            <a:ext cx="446775" cy="248860"/>
          </a:xfrm>
          <a:prstGeom prst="rect">
            <a:avLst/>
          </a:prstGeom>
          <a:noFill/>
          <a:ln>
            <a:noFill/>
          </a:ln>
        </p:spPr>
      </p:pic>
      <p:pic>
        <p:nvPicPr>
          <p:cNvPr id="621" name="Google Shape;621;p4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669869" y="2085870"/>
            <a:ext cx="459900" cy="131876"/>
          </a:xfrm>
          <a:prstGeom prst="rect">
            <a:avLst/>
          </a:prstGeom>
          <a:noFill/>
          <a:ln>
            <a:noFill/>
          </a:ln>
        </p:spPr>
      </p:pic>
      <p:pic>
        <p:nvPicPr>
          <p:cNvPr id="622" name="Google Shape;622;p4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044923" y="2100753"/>
            <a:ext cx="471300" cy="102109"/>
          </a:xfrm>
          <a:prstGeom prst="rect">
            <a:avLst/>
          </a:prstGeom>
          <a:noFill/>
          <a:ln>
            <a:noFill/>
          </a:ln>
        </p:spPr>
      </p:pic>
      <p:pic>
        <p:nvPicPr>
          <p:cNvPr id="623" name="Google Shape;623;p4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2626860" y="2014106"/>
            <a:ext cx="381875" cy="275404"/>
          </a:xfrm>
          <a:prstGeom prst="rect">
            <a:avLst/>
          </a:prstGeom>
          <a:noFill/>
          <a:ln>
            <a:noFill/>
          </a:ln>
        </p:spPr>
      </p:pic>
      <p:pic>
        <p:nvPicPr>
          <p:cNvPr id="624" name="Google Shape;624;p4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1713933" y="2084188"/>
            <a:ext cx="513600" cy="135240"/>
          </a:xfrm>
          <a:prstGeom prst="rect">
            <a:avLst/>
          </a:prstGeom>
          <a:noFill/>
          <a:ln>
            <a:noFill/>
          </a:ln>
        </p:spPr>
      </p:pic>
      <p:pic>
        <p:nvPicPr>
          <p:cNvPr id="625" name="Google Shape;625;p4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929112" y="2443823"/>
            <a:ext cx="510500" cy="112296"/>
          </a:xfrm>
          <a:prstGeom prst="rect">
            <a:avLst/>
          </a:prstGeom>
          <a:noFill/>
          <a:ln>
            <a:noFill/>
          </a:ln>
        </p:spPr>
      </p:pic>
      <p:pic>
        <p:nvPicPr>
          <p:cNvPr id="626" name="Google Shape;626;p4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498335" y="2427282"/>
            <a:ext cx="411475" cy="145378"/>
          </a:xfrm>
          <a:prstGeom prst="rect">
            <a:avLst/>
          </a:prstGeom>
          <a:noFill/>
          <a:ln>
            <a:noFill/>
          </a:ln>
        </p:spPr>
      </p:pic>
      <p:pic>
        <p:nvPicPr>
          <p:cNvPr id="627" name="Google Shape;627;p4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134364" y="2113082"/>
            <a:ext cx="446700" cy="77452"/>
          </a:xfrm>
          <a:prstGeom prst="rect">
            <a:avLst/>
          </a:prstGeom>
          <a:noFill/>
          <a:ln>
            <a:noFill/>
          </a:ln>
        </p:spPr>
      </p:pic>
      <p:pic>
        <p:nvPicPr>
          <p:cNvPr id="628" name="Google Shape;628;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954493" y="2027970"/>
            <a:ext cx="326950" cy="247675"/>
          </a:xfrm>
          <a:prstGeom prst="rect">
            <a:avLst/>
          </a:prstGeom>
          <a:noFill/>
          <a:ln>
            <a:noFill/>
          </a:ln>
        </p:spPr>
      </p:pic>
      <p:pic>
        <p:nvPicPr>
          <p:cNvPr id="629" name="Google Shape;629;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552411" y="2007102"/>
            <a:ext cx="281700" cy="289412"/>
          </a:xfrm>
          <a:prstGeom prst="rect">
            <a:avLst/>
          </a:prstGeom>
          <a:noFill/>
          <a:ln>
            <a:noFill/>
          </a:ln>
        </p:spPr>
      </p:pic>
      <p:pic>
        <p:nvPicPr>
          <p:cNvPr id="630" name="Google Shape;630;p4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5909" y="2433982"/>
            <a:ext cx="423125" cy="131978"/>
          </a:xfrm>
          <a:prstGeom prst="rect">
            <a:avLst/>
          </a:prstGeom>
          <a:noFill/>
          <a:ln>
            <a:noFill/>
          </a:ln>
        </p:spPr>
      </p:pic>
      <p:pic>
        <p:nvPicPr>
          <p:cNvPr id="631" name="Google Shape;631;p4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1458913" y="2463306"/>
            <a:ext cx="536375" cy="73331"/>
          </a:xfrm>
          <a:prstGeom prst="rect">
            <a:avLst/>
          </a:prstGeom>
          <a:noFill/>
          <a:ln>
            <a:noFill/>
          </a:ln>
        </p:spPr>
      </p:pic>
      <p:pic>
        <p:nvPicPr>
          <p:cNvPr id="632" name="Google Shape;632;p43"/>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263722" y="2049210"/>
            <a:ext cx="326950" cy="205197"/>
          </a:xfrm>
          <a:prstGeom prst="rect">
            <a:avLst/>
          </a:prstGeom>
          <a:noFill/>
          <a:ln>
            <a:noFill/>
          </a:ln>
        </p:spPr>
      </p:pic>
      <p:pic>
        <p:nvPicPr>
          <p:cNvPr id="633" name="Google Shape;633;p43"/>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6459922" y="1694885"/>
            <a:ext cx="459900" cy="128485"/>
          </a:xfrm>
          <a:prstGeom prst="rect">
            <a:avLst/>
          </a:prstGeom>
          <a:noFill/>
          <a:ln>
            <a:noFill/>
          </a:ln>
        </p:spPr>
      </p:pic>
      <p:pic>
        <p:nvPicPr>
          <p:cNvPr id="634" name="Google Shape;634;p4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913082" y="2001413"/>
            <a:ext cx="281700" cy="300789"/>
          </a:xfrm>
          <a:prstGeom prst="rect">
            <a:avLst/>
          </a:prstGeom>
          <a:noFill/>
          <a:ln>
            <a:noFill/>
          </a:ln>
        </p:spPr>
      </p:pic>
      <p:pic>
        <p:nvPicPr>
          <p:cNvPr id="635" name="Google Shape;635;p43"/>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3090022" y="1644998"/>
            <a:ext cx="326950" cy="228260"/>
          </a:xfrm>
          <a:prstGeom prst="rect">
            <a:avLst/>
          </a:prstGeom>
          <a:noFill/>
          <a:ln>
            <a:noFill/>
          </a:ln>
        </p:spPr>
      </p:pic>
      <p:pic>
        <p:nvPicPr>
          <p:cNvPr id="636" name="Google Shape;636;p4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924372" y="1677744"/>
            <a:ext cx="536376" cy="162768"/>
          </a:xfrm>
          <a:prstGeom prst="rect">
            <a:avLst/>
          </a:prstGeom>
          <a:noFill/>
          <a:ln>
            <a:noFill/>
          </a:ln>
        </p:spPr>
      </p:pic>
      <p:pic>
        <p:nvPicPr>
          <p:cNvPr id="637" name="Google Shape;637;p4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4414472" y="1622357"/>
            <a:ext cx="446775" cy="273542"/>
          </a:xfrm>
          <a:prstGeom prst="rect">
            <a:avLst/>
          </a:prstGeom>
          <a:noFill/>
          <a:ln>
            <a:noFill/>
          </a:ln>
        </p:spPr>
      </p:pic>
      <p:pic>
        <p:nvPicPr>
          <p:cNvPr id="638" name="Google Shape;638;p4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394571" y="1643307"/>
            <a:ext cx="423125" cy="231641"/>
          </a:xfrm>
          <a:prstGeom prst="rect">
            <a:avLst/>
          </a:prstGeom>
          <a:noFill/>
          <a:ln>
            <a:noFill/>
          </a:ln>
        </p:spPr>
      </p:pic>
      <p:pic>
        <p:nvPicPr>
          <p:cNvPr id="639" name="Google Shape;639;p4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968522" y="1622317"/>
            <a:ext cx="446775" cy="273622"/>
          </a:xfrm>
          <a:prstGeom prst="rect">
            <a:avLst/>
          </a:prstGeom>
          <a:noFill/>
          <a:ln>
            <a:noFill/>
          </a:ln>
        </p:spPr>
      </p:pic>
      <p:pic>
        <p:nvPicPr>
          <p:cNvPr id="640" name="Google Shape;640;p43"/>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6918997" y="1687804"/>
            <a:ext cx="594300" cy="142647"/>
          </a:xfrm>
          <a:prstGeom prst="rect">
            <a:avLst/>
          </a:prstGeom>
          <a:noFill/>
          <a:ln>
            <a:noFill/>
          </a:ln>
        </p:spPr>
      </p:pic>
      <p:pic>
        <p:nvPicPr>
          <p:cNvPr id="641" name="Google Shape;641;p4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8816871" y="1628000"/>
            <a:ext cx="326925" cy="262255"/>
          </a:xfrm>
          <a:prstGeom prst="rect">
            <a:avLst/>
          </a:prstGeom>
          <a:noFill/>
          <a:ln>
            <a:noFill/>
          </a:ln>
        </p:spPr>
      </p:pic>
      <p:pic>
        <p:nvPicPr>
          <p:cNvPr id="642" name="Google Shape;642;p4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860422" y="1690788"/>
            <a:ext cx="594300" cy="136680"/>
          </a:xfrm>
          <a:prstGeom prst="rect">
            <a:avLst/>
          </a:prstGeom>
          <a:noFill/>
          <a:ln>
            <a:noFill/>
          </a:ln>
        </p:spPr>
      </p:pic>
      <p:pic>
        <p:nvPicPr>
          <p:cNvPr id="643" name="Google Shape;643;p4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893496" y="1701411"/>
            <a:ext cx="501900" cy="115433"/>
          </a:xfrm>
          <a:prstGeom prst="rect">
            <a:avLst/>
          </a:prstGeom>
          <a:noFill/>
          <a:ln>
            <a:noFill/>
          </a:ln>
        </p:spPr>
      </p:pic>
      <p:pic>
        <p:nvPicPr>
          <p:cNvPr id="644" name="Google Shape;644;p4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45406" y="2010958"/>
            <a:ext cx="281700" cy="281700"/>
          </a:xfrm>
          <a:prstGeom prst="rect">
            <a:avLst/>
          </a:prstGeom>
          <a:noFill/>
          <a:ln>
            <a:noFill/>
          </a:ln>
        </p:spPr>
      </p:pic>
      <p:pic>
        <p:nvPicPr>
          <p:cNvPr id="645" name="Google Shape;645;p43"/>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646" name="Google Shape;646;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2809147" y="1641756"/>
            <a:ext cx="281700" cy="234743"/>
          </a:xfrm>
          <a:prstGeom prst="rect">
            <a:avLst/>
          </a:prstGeom>
          <a:noFill/>
          <a:ln>
            <a:noFill/>
          </a:ln>
        </p:spPr>
      </p:pic>
      <p:pic>
        <p:nvPicPr>
          <p:cNvPr id="647" name="Google Shape;647;p4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5453897" y="1707287"/>
            <a:ext cx="471300" cy="103683"/>
          </a:xfrm>
          <a:prstGeom prst="rect">
            <a:avLst/>
          </a:prstGeom>
          <a:noFill/>
          <a:ln>
            <a:noFill/>
          </a:ln>
        </p:spPr>
      </p:pic>
      <p:pic>
        <p:nvPicPr>
          <p:cNvPr id="648" name="Google Shape;648;p43"/>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2454773" y="1613546"/>
            <a:ext cx="355200" cy="291163"/>
          </a:xfrm>
          <a:prstGeom prst="rect">
            <a:avLst/>
          </a:prstGeom>
          <a:noFill/>
          <a:ln>
            <a:noFill/>
          </a:ln>
        </p:spPr>
      </p:pic>
      <p:pic>
        <p:nvPicPr>
          <p:cNvPr id="649" name="Google Shape;649;p4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3416147" y="1715793"/>
            <a:ext cx="553200" cy="86669"/>
          </a:xfrm>
          <a:prstGeom prst="rect">
            <a:avLst/>
          </a:prstGeom>
          <a:noFill/>
          <a:ln>
            <a:noFill/>
          </a:ln>
        </p:spPr>
      </p:pic>
      <p:pic>
        <p:nvPicPr>
          <p:cNvPr id="650" name="Google Shape;650;p4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941998" y="1702630"/>
            <a:ext cx="513600" cy="112995"/>
          </a:xfrm>
          <a:prstGeom prst="rect">
            <a:avLst/>
          </a:prstGeom>
          <a:noFill/>
          <a:ln>
            <a:noFill/>
          </a:ln>
        </p:spPr>
      </p:pic>
      <p:pic>
        <p:nvPicPr>
          <p:cNvPr id="651" name="Google Shape;651;p43"/>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5790582" y="1214263"/>
            <a:ext cx="281700" cy="298667"/>
          </a:xfrm>
          <a:prstGeom prst="rect">
            <a:avLst/>
          </a:prstGeom>
          <a:noFill/>
          <a:ln>
            <a:noFill/>
          </a:ln>
        </p:spPr>
      </p:pic>
      <p:pic>
        <p:nvPicPr>
          <p:cNvPr id="652" name="Google Shape;652;p4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660881" y="1328012"/>
            <a:ext cx="536376" cy="71171"/>
          </a:xfrm>
          <a:prstGeom prst="rect">
            <a:avLst/>
          </a:prstGeom>
          <a:noFill/>
          <a:ln>
            <a:noFill/>
          </a:ln>
        </p:spPr>
      </p:pic>
      <p:pic>
        <p:nvPicPr>
          <p:cNvPr id="653" name="Google Shape;653;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7279994" y="1287322"/>
            <a:ext cx="635700" cy="152550"/>
          </a:xfrm>
          <a:prstGeom prst="rect">
            <a:avLst/>
          </a:prstGeom>
          <a:noFill/>
          <a:ln>
            <a:noFill/>
          </a:ln>
        </p:spPr>
      </p:pic>
      <p:pic>
        <p:nvPicPr>
          <p:cNvPr id="654" name="Google Shape;654;p43"/>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6155019" y="1242021"/>
            <a:ext cx="423125" cy="243152"/>
          </a:xfrm>
          <a:prstGeom prst="rect">
            <a:avLst/>
          </a:prstGeom>
          <a:noFill/>
          <a:ln>
            <a:noFill/>
          </a:ln>
        </p:spPr>
      </p:pic>
      <p:pic>
        <p:nvPicPr>
          <p:cNvPr id="655" name="Google Shape;655;p43"/>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8675469" y="1270079"/>
            <a:ext cx="411480" cy="187036"/>
          </a:xfrm>
          <a:prstGeom prst="rect">
            <a:avLst/>
          </a:prstGeom>
          <a:noFill/>
          <a:ln>
            <a:noFill/>
          </a:ln>
        </p:spPr>
      </p:pic>
      <p:pic>
        <p:nvPicPr>
          <p:cNvPr id="656" name="Google Shape;656;p43"/>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3936346" y="1275820"/>
            <a:ext cx="674825" cy="175554"/>
          </a:xfrm>
          <a:prstGeom prst="rect">
            <a:avLst/>
          </a:prstGeom>
          <a:noFill/>
          <a:ln>
            <a:noFill/>
          </a:ln>
        </p:spPr>
      </p:pic>
      <p:pic>
        <p:nvPicPr>
          <p:cNvPr id="657" name="Google Shape;657;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755372" y="1260719"/>
            <a:ext cx="501900" cy="205757"/>
          </a:xfrm>
          <a:prstGeom prst="rect">
            <a:avLst/>
          </a:prstGeom>
          <a:noFill/>
          <a:ln>
            <a:noFill/>
          </a:ln>
        </p:spPr>
      </p:pic>
      <p:pic>
        <p:nvPicPr>
          <p:cNvPr id="658" name="Google Shape;658;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693908" y="1313348"/>
            <a:ext cx="471300" cy="100498"/>
          </a:xfrm>
          <a:prstGeom prst="rect">
            <a:avLst/>
          </a:prstGeom>
          <a:noFill/>
          <a:ln>
            <a:noFill/>
          </a:ln>
        </p:spPr>
      </p:pic>
      <p:pic>
        <p:nvPicPr>
          <p:cNvPr id="659" name="Google Shape;659;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247945" y="1320683"/>
            <a:ext cx="459900" cy="85828"/>
          </a:xfrm>
          <a:prstGeom prst="rect">
            <a:avLst/>
          </a:prstGeom>
          <a:noFill/>
          <a:ln>
            <a:noFill/>
          </a:ln>
        </p:spPr>
      </p:pic>
      <p:pic>
        <p:nvPicPr>
          <p:cNvPr id="660" name="Google Shape;660;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3340009" y="1287406"/>
            <a:ext cx="513600" cy="152382"/>
          </a:xfrm>
          <a:prstGeom prst="rect">
            <a:avLst/>
          </a:prstGeom>
          <a:noFill/>
          <a:ln>
            <a:noFill/>
          </a:ln>
        </p:spPr>
      </p:pic>
      <p:pic>
        <p:nvPicPr>
          <p:cNvPr id="661" name="Google Shape;661;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317435" y="1208715"/>
            <a:ext cx="355200" cy="309765"/>
          </a:xfrm>
          <a:prstGeom prst="rect">
            <a:avLst/>
          </a:prstGeom>
          <a:noFill/>
          <a:ln>
            <a:noFill/>
          </a:ln>
        </p:spPr>
      </p:pic>
      <p:pic>
        <p:nvPicPr>
          <p:cNvPr id="662" name="Google Shape;662;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956898" y="1216876"/>
            <a:ext cx="277800" cy="293443"/>
          </a:xfrm>
          <a:prstGeom prst="rect">
            <a:avLst/>
          </a:prstGeom>
          <a:noFill/>
          <a:ln>
            <a:noFill/>
          </a:ln>
        </p:spPr>
      </p:pic>
      <p:pic>
        <p:nvPicPr>
          <p:cNvPr id="663" name="Google Shape;663;p4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156791" y="922809"/>
            <a:ext cx="536375" cy="168703"/>
          </a:xfrm>
          <a:prstGeom prst="rect">
            <a:avLst/>
          </a:prstGeom>
          <a:noFill/>
          <a:ln>
            <a:noFill/>
          </a:ln>
        </p:spPr>
      </p:pic>
      <p:pic>
        <p:nvPicPr>
          <p:cNvPr id="664" name="Google Shape;664;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2559046" y="967522"/>
            <a:ext cx="553200" cy="79277"/>
          </a:xfrm>
          <a:prstGeom prst="rect">
            <a:avLst/>
          </a:prstGeom>
          <a:noFill/>
          <a:ln>
            <a:noFill/>
          </a:ln>
        </p:spPr>
      </p:pic>
      <p:pic>
        <p:nvPicPr>
          <p:cNvPr id="665" name="Google Shape;665;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054600" y="958866"/>
            <a:ext cx="459900" cy="96589"/>
          </a:xfrm>
          <a:prstGeom prst="rect">
            <a:avLst/>
          </a:prstGeom>
          <a:noFill/>
          <a:ln>
            <a:noFill/>
          </a:ln>
        </p:spPr>
      </p:pic>
      <p:pic>
        <p:nvPicPr>
          <p:cNvPr id="666" name="Google Shape;666;p43"/>
          <p:cNvPicPr preferRelativeResize="0"/>
          <p:nvPr/>
        </p:nvPicPr>
        <p:blipFill rotWithShape="1">
          <a:blip r:embed="rId130" cstate="print">
            <a:alphaModFix/>
            <a:extLst>
              <a:ext uri="{28A0092B-C50C-407E-A947-70E740481C1C}">
                <a14:useLocalDpi xmlns:a14="http://schemas.microsoft.com/office/drawing/2010/main"/>
              </a:ext>
            </a:extLst>
          </a:blip>
          <a:srcRect/>
          <a:stretch/>
        </p:blipFill>
        <p:spPr>
          <a:xfrm>
            <a:off x="4164131" y="953920"/>
            <a:ext cx="536375" cy="106482"/>
          </a:xfrm>
          <a:prstGeom prst="rect">
            <a:avLst/>
          </a:prstGeom>
          <a:noFill/>
          <a:ln>
            <a:noFill/>
          </a:ln>
        </p:spPr>
      </p:pic>
      <p:pic>
        <p:nvPicPr>
          <p:cNvPr id="667" name="Google Shape;667;p43"/>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524640" y="862885"/>
            <a:ext cx="471300" cy="288550"/>
          </a:xfrm>
          <a:prstGeom prst="rect">
            <a:avLst/>
          </a:prstGeom>
          <a:noFill/>
          <a:ln>
            <a:noFill/>
          </a:ln>
        </p:spPr>
      </p:pic>
      <p:pic>
        <p:nvPicPr>
          <p:cNvPr id="668" name="Google Shape;668;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5342796" y="946769"/>
            <a:ext cx="635700" cy="120783"/>
          </a:xfrm>
          <a:prstGeom prst="rect">
            <a:avLst/>
          </a:prstGeom>
          <a:noFill/>
          <a:ln>
            <a:noFill/>
          </a:ln>
        </p:spPr>
      </p:pic>
      <p:pic>
        <p:nvPicPr>
          <p:cNvPr id="669" name="Google Shape;669;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7780252" y="898185"/>
            <a:ext cx="326925" cy="217950"/>
          </a:xfrm>
          <a:prstGeom prst="rect">
            <a:avLst/>
          </a:prstGeom>
          <a:noFill/>
          <a:ln>
            <a:noFill/>
          </a:ln>
        </p:spPr>
      </p:pic>
      <p:pic>
        <p:nvPicPr>
          <p:cNvPr id="670" name="Google Shape;670;p4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8681967" y="905600"/>
            <a:ext cx="423125" cy="203121"/>
          </a:xfrm>
          <a:prstGeom prst="rect">
            <a:avLst/>
          </a:prstGeom>
          <a:noFill/>
          <a:ln>
            <a:noFill/>
          </a:ln>
        </p:spPr>
      </p:pic>
      <p:pic>
        <p:nvPicPr>
          <p:cNvPr id="671" name="Google Shape;671;p43"/>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4745051" y="948145"/>
            <a:ext cx="553200" cy="118031"/>
          </a:xfrm>
          <a:prstGeom prst="rect">
            <a:avLst/>
          </a:prstGeom>
          <a:noFill/>
          <a:ln>
            <a:noFill/>
          </a:ln>
        </p:spPr>
      </p:pic>
      <p:pic>
        <p:nvPicPr>
          <p:cNvPr id="672" name="Google Shape;672;p43"/>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7233807" y="931868"/>
            <a:ext cx="501900" cy="150585"/>
          </a:xfrm>
          <a:prstGeom prst="rect">
            <a:avLst/>
          </a:prstGeom>
          <a:noFill/>
          <a:ln>
            <a:noFill/>
          </a:ln>
        </p:spPr>
      </p:pic>
      <p:pic>
        <p:nvPicPr>
          <p:cNvPr id="673" name="Google Shape;673;p43"/>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539026" y="3523353"/>
            <a:ext cx="594300" cy="109554"/>
          </a:xfrm>
          <a:prstGeom prst="rect">
            <a:avLst/>
          </a:prstGeom>
          <a:noFill/>
          <a:ln>
            <a:noFill/>
          </a:ln>
        </p:spPr>
      </p:pic>
      <p:pic>
        <p:nvPicPr>
          <p:cNvPr id="674" name="Google Shape;674;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8493573" y="3471804"/>
            <a:ext cx="585300" cy="212652"/>
          </a:xfrm>
          <a:prstGeom prst="rect">
            <a:avLst/>
          </a:prstGeom>
          <a:noFill/>
          <a:ln>
            <a:noFill/>
          </a:ln>
        </p:spPr>
      </p:pic>
      <p:pic>
        <p:nvPicPr>
          <p:cNvPr id="675" name="Google Shape;675;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5758541" y="3813491"/>
            <a:ext cx="553200" cy="221275"/>
          </a:xfrm>
          <a:prstGeom prst="rect">
            <a:avLst/>
          </a:prstGeom>
          <a:noFill/>
          <a:ln>
            <a:noFill/>
          </a:ln>
        </p:spPr>
      </p:pic>
      <p:pic>
        <p:nvPicPr>
          <p:cNvPr id="676" name="Google Shape;676;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4625838" y="3869009"/>
            <a:ext cx="636000" cy="110240"/>
          </a:xfrm>
          <a:prstGeom prst="rect">
            <a:avLst/>
          </a:prstGeom>
          <a:noFill/>
          <a:ln>
            <a:noFill/>
          </a:ln>
        </p:spPr>
      </p:pic>
      <p:pic>
        <p:nvPicPr>
          <p:cNvPr id="677" name="Google Shape;677;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8151722" y="929448"/>
            <a:ext cx="485700" cy="155424"/>
          </a:xfrm>
          <a:prstGeom prst="rect">
            <a:avLst/>
          </a:prstGeom>
          <a:noFill/>
          <a:ln>
            <a:noFill/>
          </a:ln>
        </p:spPr>
      </p:pic>
      <p:pic>
        <p:nvPicPr>
          <p:cNvPr id="678" name="Google Shape;678;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1194381" y="3489363"/>
            <a:ext cx="585300" cy="177535"/>
          </a:xfrm>
          <a:prstGeom prst="rect">
            <a:avLst/>
          </a:prstGeom>
          <a:noFill/>
          <a:ln>
            <a:noFill/>
          </a:ln>
        </p:spPr>
      </p:pic>
      <p:pic>
        <p:nvPicPr>
          <p:cNvPr id="679" name="Google Shape;679;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4680991" y="4484118"/>
            <a:ext cx="326925" cy="340556"/>
          </a:xfrm>
          <a:prstGeom prst="rect">
            <a:avLst/>
          </a:prstGeom>
          <a:noFill/>
          <a:ln>
            <a:noFill/>
          </a:ln>
        </p:spPr>
      </p:pic>
      <p:pic>
        <p:nvPicPr>
          <p:cNvPr id="680" name="Google Shape;680;p43"/>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681" name="Google Shape;681;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3737711" y="914876"/>
            <a:ext cx="381875" cy="184569"/>
          </a:xfrm>
          <a:prstGeom prst="rect">
            <a:avLst/>
          </a:prstGeom>
          <a:noFill/>
          <a:ln>
            <a:noFill/>
          </a:ln>
        </p:spPr>
      </p:pic>
      <p:pic>
        <p:nvPicPr>
          <p:cNvPr id="682" name="Google Shape;682;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1388460" y="1285882"/>
            <a:ext cx="485700" cy="155430"/>
          </a:xfrm>
          <a:prstGeom prst="rect">
            <a:avLst/>
          </a:prstGeom>
          <a:noFill/>
          <a:ln>
            <a:noFill/>
          </a:ln>
        </p:spPr>
      </p:pic>
      <p:pic>
        <p:nvPicPr>
          <p:cNvPr id="683" name="Google Shape;683;p43"/>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6532881" y="2397028"/>
            <a:ext cx="553204" cy="205887"/>
          </a:xfrm>
          <a:prstGeom prst="rect">
            <a:avLst/>
          </a:prstGeom>
          <a:noFill/>
          <a:ln>
            <a:noFill/>
          </a:ln>
        </p:spPr>
      </p:pic>
      <p:pic>
        <p:nvPicPr>
          <p:cNvPr id="684" name="Google Shape;684;p4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2782363" y="4577967"/>
            <a:ext cx="777250" cy="152859"/>
          </a:xfrm>
          <a:prstGeom prst="rect">
            <a:avLst/>
          </a:prstGeom>
          <a:noFill/>
          <a:ln>
            <a:noFill/>
          </a:ln>
        </p:spPr>
      </p:pic>
      <p:pic>
        <p:nvPicPr>
          <p:cNvPr id="685" name="Google Shape;685;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33799" y="1226782"/>
            <a:ext cx="446775" cy="273629"/>
          </a:xfrm>
          <a:prstGeom prst="rect">
            <a:avLst/>
          </a:prstGeom>
          <a:noFill/>
          <a:ln>
            <a:noFill/>
          </a:ln>
        </p:spPr>
      </p:pic>
      <p:pic>
        <p:nvPicPr>
          <p:cNvPr id="686" name="Google Shape;686;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1838454" y="4140801"/>
            <a:ext cx="326950" cy="263656"/>
          </a:xfrm>
          <a:prstGeom prst="rect">
            <a:avLst/>
          </a:prstGeom>
          <a:noFill/>
          <a:ln>
            <a:noFill/>
          </a:ln>
        </p:spPr>
      </p:pic>
      <p:pic>
        <p:nvPicPr>
          <p:cNvPr id="687" name="Google Shape;687;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3595711" y="4147569"/>
            <a:ext cx="381850" cy="250120"/>
          </a:xfrm>
          <a:prstGeom prst="rect">
            <a:avLst/>
          </a:prstGeom>
          <a:noFill/>
          <a:ln>
            <a:noFill/>
          </a:ln>
        </p:spPr>
      </p:pic>
      <p:pic>
        <p:nvPicPr>
          <p:cNvPr id="688" name="Google Shape;688;p43"/>
          <p:cNvPicPr preferRelativeResize="0"/>
          <p:nvPr/>
        </p:nvPicPr>
        <p:blipFill rotWithShape="1">
          <a:blip r:embed="rId152" cstate="print">
            <a:alphaModFix/>
            <a:extLst>
              <a:ext uri="{28A0092B-C50C-407E-A947-70E740481C1C}">
                <a14:useLocalDpi xmlns:a14="http://schemas.microsoft.com/office/drawing/2010/main"/>
              </a:ext>
            </a:extLst>
          </a:blip>
          <a:srcRect/>
          <a:stretch/>
        </p:blipFill>
        <p:spPr>
          <a:xfrm>
            <a:off x="558413" y="3142363"/>
            <a:ext cx="446700" cy="220734"/>
          </a:xfrm>
          <a:prstGeom prst="rect">
            <a:avLst/>
          </a:prstGeom>
          <a:noFill/>
          <a:ln>
            <a:noFill/>
          </a:ln>
        </p:spPr>
      </p:pic>
      <p:pic>
        <p:nvPicPr>
          <p:cNvPr id="689" name="Google Shape;689;p43"/>
          <p:cNvPicPr preferRelativeResize="0"/>
          <p:nvPr/>
        </p:nvPicPr>
        <p:blipFill>
          <a:blip r:embed="rId153">
            <a:alphaModFix/>
          </a:blip>
          <a:stretch>
            <a:fillRect/>
          </a:stretch>
        </p:blipFill>
        <p:spPr>
          <a:xfrm>
            <a:off x="7432605" y="2065082"/>
            <a:ext cx="485700" cy="173452"/>
          </a:xfrm>
          <a:prstGeom prst="rect">
            <a:avLst/>
          </a:prstGeom>
          <a:noFill/>
          <a:ln>
            <a:noFill/>
          </a:ln>
        </p:spPr>
      </p:pic>
      <p:pic>
        <p:nvPicPr>
          <p:cNvPr id="690" name="Google Shape;690;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7998431" y="1296365"/>
            <a:ext cx="594300" cy="134463"/>
          </a:xfrm>
          <a:prstGeom prst="rect">
            <a:avLst/>
          </a:prstGeom>
          <a:noFill/>
          <a:ln>
            <a:noFill/>
          </a:ln>
        </p:spPr>
      </p:pic>
      <p:pic>
        <p:nvPicPr>
          <p:cNvPr id="691" name="Google Shape;691;p43"/>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1832550" y="3186082"/>
            <a:ext cx="423124" cy="133297"/>
          </a:xfrm>
          <a:prstGeom prst="rect">
            <a:avLst/>
          </a:prstGeom>
          <a:noFill/>
          <a:ln>
            <a:noFill/>
          </a:ln>
        </p:spPr>
      </p:pic>
      <p:pic>
        <p:nvPicPr>
          <p:cNvPr id="692" name="Google Shape;692;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21805" y="881691"/>
            <a:ext cx="501900" cy="250938"/>
          </a:xfrm>
          <a:prstGeom prst="rect">
            <a:avLst/>
          </a:prstGeom>
          <a:noFill/>
          <a:ln>
            <a:noFill/>
          </a:ln>
        </p:spPr>
      </p:pic>
      <p:pic>
        <p:nvPicPr>
          <p:cNvPr id="693" name="Google Shape;693;p43"/>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4353188" y="1996152"/>
            <a:ext cx="381875" cy="311311"/>
          </a:xfrm>
          <a:prstGeom prst="rect">
            <a:avLst/>
          </a:prstGeom>
          <a:noFill/>
          <a:ln>
            <a:noFill/>
          </a:ln>
        </p:spPr>
      </p:pic>
      <p:pic>
        <p:nvPicPr>
          <p:cNvPr id="694" name="Google Shape;694;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6309619" y="2807859"/>
            <a:ext cx="459900" cy="114975"/>
          </a:xfrm>
          <a:prstGeom prst="rect">
            <a:avLst/>
          </a:prstGeom>
          <a:noFill/>
          <a:ln>
            <a:noFill/>
          </a:ln>
        </p:spPr>
      </p:pic>
      <p:pic>
        <p:nvPicPr>
          <p:cNvPr id="695" name="Google Shape;695;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3407434" y="3852205"/>
            <a:ext cx="414925" cy="143848"/>
          </a:xfrm>
          <a:prstGeom prst="rect">
            <a:avLst/>
          </a:prstGeom>
          <a:noFill/>
          <a:ln>
            <a:noFill/>
          </a:ln>
        </p:spPr>
      </p:pic>
      <p:pic>
        <p:nvPicPr>
          <p:cNvPr id="696" name="Google Shape;696;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4771251" y="2051668"/>
            <a:ext cx="326925" cy="200281"/>
          </a:xfrm>
          <a:prstGeom prst="rect">
            <a:avLst/>
          </a:prstGeom>
          <a:noFill/>
          <a:ln>
            <a:noFill/>
          </a:ln>
        </p:spPr>
      </p:pic>
      <p:pic>
        <p:nvPicPr>
          <p:cNvPr id="697" name="Google Shape;697;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1040485" y="963859"/>
            <a:ext cx="423125" cy="86602"/>
          </a:xfrm>
          <a:prstGeom prst="rect">
            <a:avLst/>
          </a:prstGeom>
          <a:noFill/>
          <a:ln>
            <a:noFill/>
          </a:ln>
        </p:spPr>
      </p:pic>
      <p:pic>
        <p:nvPicPr>
          <p:cNvPr id="698" name="Google Shape;698;p43"/>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7060733" y="3420105"/>
            <a:ext cx="316050" cy="316050"/>
          </a:xfrm>
          <a:prstGeom prst="rect">
            <a:avLst/>
          </a:prstGeom>
          <a:noFill/>
          <a:ln>
            <a:noFill/>
          </a:ln>
        </p:spPr>
      </p:pic>
      <p:pic>
        <p:nvPicPr>
          <p:cNvPr id="699" name="Google Shape;699;p43"/>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3916980" y="3467778"/>
            <a:ext cx="414925" cy="220704"/>
          </a:xfrm>
          <a:prstGeom prst="rect">
            <a:avLst/>
          </a:prstGeom>
          <a:noFill/>
          <a:ln>
            <a:noFill/>
          </a:ln>
        </p:spPr>
      </p:pic>
      <p:pic>
        <p:nvPicPr>
          <p:cNvPr id="700" name="Google Shape;700;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2288661" y="3200935"/>
            <a:ext cx="594299" cy="103592"/>
          </a:xfrm>
          <a:prstGeom prst="rect">
            <a:avLst/>
          </a:prstGeom>
          <a:noFill/>
          <a:ln>
            <a:noFill/>
          </a:ln>
        </p:spPr>
      </p:pic>
      <p:pic>
        <p:nvPicPr>
          <p:cNvPr id="701" name="Google Shape;701;p43"/>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1124048" y="2807623"/>
            <a:ext cx="501900" cy="115446"/>
          </a:xfrm>
          <a:prstGeom prst="rect">
            <a:avLst/>
          </a:prstGeom>
          <a:noFill/>
          <a:ln>
            <a:noFill/>
          </a:ln>
        </p:spPr>
      </p:pic>
      <p:pic>
        <p:nvPicPr>
          <p:cNvPr id="702" name="Google Shape;702;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1508155" y="938567"/>
            <a:ext cx="501900" cy="137187"/>
          </a:xfrm>
          <a:prstGeom prst="rect">
            <a:avLst/>
          </a:prstGeom>
          <a:noFill/>
          <a:ln>
            <a:noFill/>
          </a:ln>
        </p:spPr>
      </p:pic>
      <p:pic>
        <p:nvPicPr>
          <p:cNvPr id="703" name="Google Shape;703;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2014590" y="2358411"/>
            <a:ext cx="411475" cy="283121"/>
          </a:xfrm>
          <a:prstGeom prst="rect">
            <a:avLst/>
          </a:prstGeom>
          <a:noFill/>
          <a:ln>
            <a:noFill/>
          </a:ln>
        </p:spPr>
      </p:pic>
      <p:pic>
        <p:nvPicPr>
          <p:cNvPr id="704" name="Google Shape;704;p43"/>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3960772" y="2368144"/>
            <a:ext cx="326925" cy="263654"/>
          </a:xfrm>
          <a:prstGeom prst="rect">
            <a:avLst/>
          </a:prstGeom>
          <a:noFill/>
          <a:ln>
            <a:noFill/>
          </a:ln>
        </p:spPr>
      </p:pic>
      <p:pic>
        <p:nvPicPr>
          <p:cNvPr id="705" name="Google Shape;705;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4306999" y="2371491"/>
            <a:ext cx="423125" cy="256962"/>
          </a:xfrm>
          <a:prstGeom prst="rect">
            <a:avLst/>
          </a:prstGeom>
          <a:noFill/>
          <a:ln>
            <a:noFill/>
          </a:ln>
        </p:spPr>
      </p:pic>
      <p:pic>
        <p:nvPicPr>
          <p:cNvPr id="706" name="Google Shape;706;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563311" y="1271317"/>
            <a:ext cx="381875" cy="184560"/>
          </a:xfrm>
          <a:prstGeom prst="rect">
            <a:avLst/>
          </a:prstGeom>
          <a:noFill/>
          <a:ln>
            <a:noFill/>
          </a:ln>
        </p:spPr>
      </p:pic>
      <p:pic>
        <p:nvPicPr>
          <p:cNvPr id="707" name="Google Shape;707;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6129294" y="4528948"/>
            <a:ext cx="411475" cy="250897"/>
          </a:xfrm>
          <a:prstGeom prst="rect">
            <a:avLst/>
          </a:prstGeom>
          <a:noFill/>
          <a:ln>
            <a:noFill/>
          </a:ln>
        </p:spPr>
      </p:pic>
      <p:pic>
        <p:nvPicPr>
          <p:cNvPr id="708" name="Google Shape;708;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3462534" y="3178049"/>
            <a:ext cx="553200" cy="149362"/>
          </a:xfrm>
          <a:prstGeom prst="rect">
            <a:avLst/>
          </a:prstGeom>
          <a:noFill/>
          <a:ln>
            <a:noFill/>
          </a:ln>
        </p:spPr>
      </p:pic>
      <p:pic>
        <p:nvPicPr>
          <p:cNvPr id="709" name="Google Shape;709;p43"/>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7512472" y="1668757"/>
            <a:ext cx="381850" cy="180741"/>
          </a:xfrm>
          <a:prstGeom prst="rect">
            <a:avLst/>
          </a:prstGeom>
          <a:noFill/>
          <a:ln>
            <a:noFill/>
          </a:ln>
        </p:spPr>
      </p:pic>
      <p:pic>
        <p:nvPicPr>
          <p:cNvPr id="710" name="Google Shape;710;p43"/>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6023041" y="920446"/>
            <a:ext cx="536375" cy="173428"/>
          </a:xfrm>
          <a:prstGeom prst="rect">
            <a:avLst/>
          </a:prstGeom>
          <a:noFill/>
          <a:ln>
            <a:noFill/>
          </a:ln>
        </p:spPr>
      </p:pic>
      <p:pic>
        <p:nvPicPr>
          <p:cNvPr id="711" name="Google Shape;711;p43"/>
          <p:cNvPicPr preferRelativeResize="0"/>
          <p:nvPr/>
        </p:nvPicPr>
        <p:blipFill>
          <a:blip r:embed="rId175" cstate="print">
            <a:alphaModFix/>
            <a:extLst>
              <a:ext uri="{28A0092B-C50C-407E-A947-70E740481C1C}">
                <a14:useLocalDpi xmlns:a14="http://schemas.microsoft.com/office/drawing/2010/main"/>
              </a:ext>
            </a:extLst>
          </a:blip>
          <a:stretch>
            <a:fillRect/>
          </a:stretch>
        </p:blipFill>
        <p:spPr>
          <a:xfrm>
            <a:off x="540573" y="1673511"/>
            <a:ext cx="446700" cy="171233"/>
          </a:xfrm>
          <a:prstGeom prst="rect">
            <a:avLst/>
          </a:prstGeom>
          <a:noFill/>
          <a:ln>
            <a:noFill/>
          </a:ln>
        </p:spPr>
      </p:pic>
      <p:pic>
        <p:nvPicPr>
          <p:cNvPr id="712" name="Google Shape;712;p43"/>
          <p:cNvPicPr preferRelativeResize="0"/>
          <p:nvPr/>
        </p:nvPicPr>
        <p:blipFill>
          <a:blip r:embed="rId176" cstate="print">
            <a:alphaModFix/>
            <a:extLst>
              <a:ext uri="{28A0092B-C50C-407E-A947-70E740481C1C}">
                <a14:useLocalDpi xmlns:a14="http://schemas.microsoft.com/office/drawing/2010/main"/>
              </a:ext>
            </a:extLst>
          </a:blip>
          <a:stretch>
            <a:fillRect/>
          </a:stretch>
        </p:blipFill>
        <p:spPr>
          <a:xfrm>
            <a:off x="3870299" y="2113094"/>
            <a:ext cx="446700" cy="77428"/>
          </a:xfrm>
          <a:prstGeom prst="rect">
            <a:avLst/>
          </a:prstGeom>
          <a:noFill/>
          <a:ln>
            <a:noFill/>
          </a:ln>
        </p:spPr>
      </p:pic>
      <p:pic>
        <p:nvPicPr>
          <p:cNvPr id="713" name="Google Shape;713;p43"/>
          <p:cNvPicPr preferRelativeResize="0"/>
          <p:nvPr/>
        </p:nvPicPr>
        <p:blipFill>
          <a:blip r:embed="rId177" cstate="print">
            <a:alphaModFix/>
            <a:extLst>
              <a:ext uri="{28A0092B-C50C-407E-A947-70E740481C1C}">
                <a14:useLocalDpi xmlns:a14="http://schemas.microsoft.com/office/drawing/2010/main"/>
              </a:ext>
            </a:extLst>
          </a:blip>
          <a:stretch>
            <a:fillRect/>
          </a:stretch>
        </p:blipFill>
        <p:spPr>
          <a:xfrm>
            <a:off x="3242747" y="4155304"/>
            <a:ext cx="326950" cy="234650"/>
          </a:xfrm>
          <a:prstGeom prst="rect">
            <a:avLst/>
          </a:prstGeom>
          <a:noFill/>
          <a:ln>
            <a:noFill/>
          </a:ln>
        </p:spPr>
      </p:pic>
      <p:pic>
        <p:nvPicPr>
          <p:cNvPr id="714" name="Google Shape;714;p43"/>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6155340" y="2062858"/>
            <a:ext cx="381850" cy="177900"/>
          </a:xfrm>
          <a:prstGeom prst="rect">
            <a:avLst/>
          </a:prstGeom>
          <a:noFill/>
          <a:ln>
            <a:noFill/>
          </a:ln>
        </p:spPr>
      </p:pic>
      <p:pic>
        <p:nvPicPr>
          <p:cNvPr id="715" name="Google Shape;715;p43"/>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986448" y="1703290"/>
            <a:ext cx="446700" cy="111675"/>
          </a:xfrm>
          <a:prstGeom prst="rect">
            <a:avLst/>
          </a:prstGeom>
          <a:noFill/>
          <a:ln>
            <a:noFill/>
          </a:ln>
        </p:spPr>
      </p:pic>
      <p:pic>
        <p:nvPicPr>
          <p:cNvPr id="716" name="Google Shape;716;p43"/>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363294" y="2067064"/>
            <a:ext cx="513600" cy="169488"/>
          </a:xfrm>
          <a:prstGeom prst="rect">
            <a:avLst/>
          </a:prstGeom>
          <a:noFill/>
          <a:ln>
            <a:noFill/>
          </a:ln>
        </p:spPr>
      </p:pic>
      <p:pic>
        <p:nvPicPr>
          <p:cNvPr id="717" name="Google Shape;717;p43"/>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2915947" y="3212506"/>
            <a:ext cx="513600" cy="80448"/>
          </a:xfrm>
          <a:prstGeom prst="rect">
            <a:avLst/>
          </a:prstGeom>
          <a:noFill/>
          <a:ln>
            <a:noFill/>
          </a:ln>
        </p:spPr>
      </p:pic>
      <p:pic>
        <p:nvPicPr>
          <p:cNvPr id="718" name="Google Shape;718;p43"/>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4392959" y="3521634"/>
            <a:ext cx="513600" cy="112992"/>
          </a:xfrm>
          <a:prstGeom prst="rect">
            <a:avLst/>
          </a:prstGeom>
          <a:noFill/>
          <a:ln>
            <a:noFill/>
          </a:ln>
        </p:spPr>
      </p:pic>
      <p:pic>
        <p:nvPicPr>
          <p:cNvPr id="719" name="Google Shape;719;p43"/>
          <p:cNvPicPr preferRelativeResize="0"/>
          <p:nvPr/>
        </p:nvPicPr>
        <p:blipFill>
          <a:blip r:embed="rId183" cstate="print">
            <a:alphaModFix/>
            <a:extLst>
              <a:ext uri="{28A0092B-C50C-407E-A947-70E740481C1C}">
                <a14:useLocalDpi xmlns:a14="http://schemas.microsoft.com/office/drawing/2010/main"/>
              </a:ext>
            </a:extLst>
          </a:blip>
          <a:stretch>
            <a:fillRect/>
          </a:stretch>
        </p:blipFill>
        <p:spPr>
          <a:xfrm>
            <a:off x="7079388" y="4580406"/>
            <a:ext cx="414925" cy="147981"/>
          </a:xfrm>
          <a:prstGeom prst="rect">
            <a:avLst/>
          </a:prstGeom>
          <a:noFill/>
          <a:ln>
            <a:noFill/>
          </a:ln>
        </p:spPr>
      </p:pic>
      <p:pic>
        <p:nvPicPr>
          <p:cNvPr id="720" name="Google Shape;720;p43"/>
          <p:cNvPicPr preferRelativeResize="0"/>
          <p:nvPr/>
        </p:nvPicPr>
        <p:blipFill>
          <a:blip r:embed="rId184" cstate="print">
            <a:alphaModFix/>
            <a:extLst>
              <a:ext uri="{28A0092B-C50C-407E-A947-70E740481C1C}">
                <a14:useLocalDpi xmlns:a14="http://schemas.microsoft.com/office/drawing/2010/main"/>
              </a:ext>
            </a:extLst>
          </a:blip>
          <a:stretch>
            <a:fillRect/>
          </a:stretch>
        </p:blipFill>
        <p:spPr>
          <a:xfrm>
            <a:off x="7105386" y="2442371"/>
            <a:ext cx="411475" cy="115201"/>
          </a:xfrm>
          <a:prstGeom prst="rect">
            <a:avLst/>
          </a:prstGeom>
          <a:noFill/>
          <a:ln>
            <a:noFill/>
          </a:ln>
        </p:spPr>
      </p:pic>
      <p:pic>
        <p:nvPicPr>
          <p:cNvPr id="721" name="Google Shape;721;p43"/>
          <p:cNvPicPr preferRelativeResize="0"/>
          <p:nvPr/>
        </p:nvPicPr>
        <p:blipFill>
          <a:blip r:embed="rId185" cstate="print">
            <a:alphaModFix/>
            <a:extLst>
              <a:ext uri="{28A0092B-C50C-407E-A947-70E740481C1C}">
                <a14:useLocalDpi xmlns:a14="http://schemas.microsoft.com/office/drawing/2010/main"/>
              </a:ext>
            </a:extLst>
          </a:blip>
          <a:stretch>
            <a:fillRect/>
          </a:stretch>
        </p:blipFill>
        <p:spPr>
          <a:xfrm>
            <a:off x="6632478" y="4580400"/>
            <a:ext cx="355200" cy="147991"/>
          </a:xfrm>
          <a:prstGeom prst="rect">
            <a:avLst/>
          </a:prstGeom>
          <a:noFill/>
          <a:ln>
            <a:noFill/>
          </a:ln>
        </p:spPr>
      </p:pic>
      <p:pic>
        <p:nvPicPr>
          <p:cNvPr id="722" name="Google Shape;722;p43"/>
          <p:cNvPicPr preferRelativeResize="0"/>
          <p:nvPr/>
        </p:nvPicPr>
        <p:blipFill>
          <a:blip r:embed="rId186" cstate="print">
            <a:alphaModFix/>
            <a:extLst>
              <a:ext uri="{28A0092B-C50C-407E-A947-70E740481C1C}">
                <a14:useLocalDpi xmlns:a14="http://schemas.microsoft.com/office/drawing/2010/main"/>
              </a:ext>
            </a:extLst>
          </a:blip>
          <a:stretch>
            <a:fillRect/>
          </a:stretch>
        </p:blipFill>
        <p:spPr>
          <a:xfrm>
            <a:off x="4048722" y="3191675"/>
            <a:ext cx="446775" cy="122111"/>
          </a:xfrm>
          <a:prstGeom prst="rect">
            <a:avLst/>
          </a:prstGeom>
          <a:noFill/>
          <a:ln>
            <a:noFill/>
          </a:ln>
        </p:spPr>
      </p:pic>
      <p:pic>
        <p:nvPicPr>
          <p:cNvPr id="723" name="Google Shape;723;p43"/>
          <p:cNvPicPr preferRelativeResize="0"/>
          <p:nvPr/>
        </p:nvPicPr>
        <p:blipFill>
          <a:blip r:embed="rId187" cstate="print">
            <a:alphaModFix/>
            <a:extLst>
              <a:ext uri="{28A0092B-C50C-407E-A947-70E740481C1C}">
                <a14:useLocalDpi xmlns:a14="http://schemas.microsoft.com/office/drawing/2010/main"/>
              </a:ext>
            </a:extLst>
          </a:blip>
          <a:stretch>
            <a:fillRect/>
          </a:stretch>
        </p:blipFill>
        <p:spPr>
          <a:xfrm>
            <a:off x="7868274" y="3880511"/>
            <a:ext cx="707225" cy="87235"/>
          </a:xfrm>
          <a:prstGeom prst="rect">
            <a:avLst/>
          </a:prstGeom>
          <a:noFill/>
          <a:ln>
            <a:noFill/>
          </a:ln>
        </p:spPr>
      </p:pic>
      <p:pic>
        <p:nvPicPr>
          <p:cNvPr id="724" name="Google Shape;724;p43"/>
          <p:cNvPicPr preferRelativeResize="0"/>
          <p:nvPr/>
        </p:nvPicPr>
        <p:blipFill>
          <a:blip r:embed="rId188" cstate="print">
            <a:alphaModFix/>
            <a:extLst>
              <a:ext uri="{28A0092B-C50C-407E-A947-70E740481C1C}">
                <a14:useLocalDpi xmlns:a14="http://schemas.microsoft.com/office/drawing/2010/main"/>
              </a:ext>
            </a:extLst>
          </a:blip>
          <a:stretch>
            <a:fillRect/>
          </a:stretch>
        </p:blipFill>
        <p:spPr>
          <a:xfrm>
            <a:off x="8009343" y="4212401"/>
            <a:ext cx="501900" cy="120456"/>
          </a:xfrm>
          <a:prstGeom prst="rect">
            <a:avLst/>
          </a:prstGeom>
          <a:noFill/>
          <a:ln>
            <a:noFill/>
          </a:ln>
        </p:spPr>
      </p:pic>
      <p:pic>
        <p:nvPicPr>
          <p:cNvPr id="725" name="Google Shape;725;p43"/>
          <p:cNvPicPr preferRelativeResize="0"/>
          <p:nvPr/>
        </p:nvPicPr>
        <p:blipFill>
          <a:blip r:embed="rId189" cstate="print">
            <a:alphaModFix/>
            <a:extLst>
              <a:ext uri="{28A0092B-C50C-407E-A947-70E740481C1C}">
                <a14:useLocalDpi xmlns:a14="http://schemas.microsoft.com/office/drawing/2010/main"/>
              </a:ext>
            </a:extLst>
          </a:blip>
          <a:stretch>
            <a:fillRect/>
          </a:stretch>
        </p:blipFill>
        <p:spPr>
          <a:xfrm>
            <a:off x="-5659" y="4598039"/>
            <a:ext cx="316050" cy="112714"/>
          </a:xfrm>
          <a:prstGeom prst="rect">
            <a:avLst/>
          </a:prstGeom>
          <a:noFill/>
          <a:ln>
            <a:noFill/>
          </a:ln>
        </p:spPr>
      </p:pic>
      <p:pic>
        <p:nvPicPr>
          <p:cNvPr id="726" name="Google Shape;726;p43"/>
          <p:cNvPicPr preferRelativeResize="0"/>
          <p:nvPr/>
        </p:nvPicPr>
        <p:blipFill>
          <a:blip r:embed="rId190" cstate="print">
            <a:alphaModFix/>
            <a:extLst>
              <a:ext uri="{28A0092B-C50C-407E-A947-70E740481C1C}">
                <a14:useLocalDpi xmlns:a14="http://schemas.microsoft.com/office/drawing/2010/main"/>
              </a:ext>
            </a:extLst>
          </a:blip>
          <a:stretch>
            <a:fillRect/>
          </a:stretch>
        </p:blipFill>
        <p:spPr>
          <a:xfrm>
            <a:off x="1432323" y="1685105"/>
            <a:ext cx="510500" cy="148045"/>
          </a:xfrm>
          <a:prstGeom prst="rect">
            <a:avLst/>
          </a:prstGeom>
          <a:noFill/>
          <a:ln>
            <a:noFill/>
          </a:ln>
        </p:spPr>
      </p:pic>
      <p:pic>
        <p:nvPicPr>
          <p:cNvPr id="727" name="Google Shape;727;p43"/>
          <p:cNvPicPr preferRelativeResize="0"/>
          <p:nvPr/>
        </p:nvPicPr>
        <p:blipFill>
          <a:blip r:embed="rId191" cstate="print">
            <a:alphaModFix/>
            <a:extLst>
              <a:ext uri="{28A0092B-C50C-407E-A947-70E740481C1C}">
                <a14:useLocalDpi xmlns:a14="http://schemas.microsoft.com/office/drawing/2010/main"/>
              </a:ext>
            </a:extLst>
          </a:blip>
          <a:stretch>
            <a:fillRect/>
          </a:stretch>
        </p:blipFill>
        <p:spPr>
          <a:xfrm>
            <a:off x="6444500" y="4200690"/>
            <a:ext cx="501900" cy="143878"/>
          </a:xfrm>
          <a:prstGeom prst="rect">
            <a:avLst/>
          </a:prstGeom>
          <a:noFill/>
          <a:ln>
            <a:noFill/>
          </a:ln>
        </p:spPr>
      </p:pic>
      <p:pic>
        <p:nvPicPr>
          <p:cNvPr id="728" name="Google Shape;728;p43"/>
          <p:cNvPicPr preferRelativeResize="0"/>
          <p:nvPr/>
        </p:nvPicPr>
        <p:blipFill>
          <a:blip r:embed="rId192" cstate="print">
            <a:alphaModFix/>
            <a:extLst>
              <a:ext uri="{28A0092B-C50C-407E-A947-70E740481C1C}">
                <a14:useLocalDpi xmlns:a14="http://schemas.microsoft.com/office/drawing/2010/main"/>
              </a:ext>
            </a:extLst>
          </a:blip>
          <a:stretch>
            <a:fillRect/>
          </a:stretch>
        </p:blipFill>
        <p:spPr>
          <a:xfrm>
            <a:off x="2699993" y="2334611"/>
            <a:ext cx="277800" cy="330721"/>
          </a:xfrm>
          <a:prstGeom prst="rect">
            <a:avLst/>
          </a:prstGeom>
          <a:noFill/>
          <a:ln>
            <a:noFill/>
          </a:ln>
        </p:spPr>
      </p:pic>
      <p:pic>
        <p:nvPicPr>
          <p:cNvPr id="729" name="Google Shape;729;p43"/>
          <p:cNvPicPr preferRelativeResize="0"/>
          <p:nvPr/>
        </p:nvPicPr>
        <p:blipFill>
          <a:blip r:embed="rId193" cstate="print">
            <a:alphaModFix/>
            <a:extLst>
              <a:ext uri="{28A0092B-C50C-407E-A947-70E740481C1C}">
                <a14:useLocalDpi xmlns:a14="http://schemas.microsoft.com/office/drawing/2010/main"/>
              </a:ext>
            </a:extLst>
          </a:blip>
          <a:stretch>
            <a:fillRect/>
          </a:stretch>
        </p:blipFill>
        <p:spPr>
          <a:xfrm>
            <a:off x="36450" y="2785222"/>
            <a:ext cx="471300" cy="160249"/>
          </a:xfrm>
          <a:prstGeom prst="rect">
            <a:avLst/>
          </a:prstGeom>
          <a:noFill/>
          <a:ln>
            <a:noFill/>
          </a:ln>
        </p:spPr>
      </p:pic>
      <p:pic>
        <p:nvPicPr>
          <p:cNvPr id="730" name="Google Shape;730;p43"/>
          <p:cNvPicPr preferRelativeResize="0"/>
          <p:nvPr/>
        </p:nvPicPr>
        <p:blipFill>
          <a:blip r:embed="rId194" cstate="print">
            <a:alphaModFix/>
            <a:extLst>
              <a:ext uri="{28A0092B-C50C-407E-A947-70E740481C1C}">
                <a14:useLocalDpi xmlns:a14="http://schemas.microsoft.com/office/drawing/2010/main"/>
              </a:ext>
            </a:extLst>
          </a:blip>
          <a:stretch>
            <a:fillRect/>
          </a:stretch>
        </p:blipFill>
        <p:spPr>
          <a:xfrm>
            <a:off x="8423290" y="4582799"/>
            <a:ext cx="277800" cy="143194"/>
          </a:xfrm>
          <a:prstGeom prst="rect">
            <a:avLst/>
          </a:prstGeom>
          <a:noFill/>
          <a:ln>
            <a:noFill/>
          </a:ln>
        </p:spPr>
      </p:pic>
      <p:pic>
        <p:nvPicPr>
          <p:cNvPr id="731" name="Google Shape;731;p43"/>
          <p:cNvPicPr preferRelativeResize="0"/>
          <p:nvPr/>
        </p:nvPicPr>
        <p:blipFill>
          <a:blip r:embed="rId195" cstate="print">
            <a:alphaModFix/>
            <a:extLst>
              <a:ext uri="{28A0092B-C50C-407E-A947-70E740481C1C}">
                <a14:useLocalDpi xmlns:a14="http://schemas.microsoft.com/office/drawing/2010/main"/>
              </a:ext>
            </a:extLst>
          </a:blip>
          <a:stretch>
            <a:fillRect/>
          </a:stretch>
        </p:blipFill>
        <p:spPr>
          <a:xfrm>
            <a:off x="2406949" y="2825349"/>
            <a:ext cx="585300" cy="79995"/>
          </a:xfrm>
          <a:prstGeom prst="rect">
            <a:avLst/>
          </a:prstGeom>
          <a:noFill/>
          <a:ln>
            <a:noFill/>
          </a:ln>
        </p:spPr>
      </p:pic>
      <p:pic>
        <p:nvPicPr>
          <p:cNvPr id="732" name="Google Shape;732;p43"/>
          <p:cNvPicPr preferRelativeResize="0"/>
          <p:nvPr/>
        </p:nvPicPr>
        <p:blipFill>
          <a:blip r:embed="rId196" cstate="print">
            <a:alphaModFix/>
            <a:extLst>
              <a:ext uri="{28A0092B-C50C-407E-A947-70E740481C1C}">
                <a14:useLocalDpi xmlns:a14="http://schemas.microsoft.com/office/drawing/2010/main"/>
              </a:ext>
            </a:extLst>
          </a:blip>
          <a:stretch>
            <a:fillRect/>
          </a:stretch>
        </p:blipFill>
        <p:spPr>
          <a:xfrm>
            <a:off x="5205120" y="2737385"/>
            <a:ext cx="423125" cy="255922"/>
          </a:xfrm>
          <a:prstGeom prst="rect">
            <a:avLst/>
          </a:prstGeom>
          <a:noFill/>
          <a:ln>
            <a:noFill/>
          </a:ln>
        </p:spPr>
      </p:pic>
      <p:pic>
        <p:nvPicPr>
          <p:cNvPr id="733" name="Google Shape;733;p43"/>
          <p:cNvPicPr preferRelativeResize="0"/>
          <p:nvPr/>
        </p:nvPicPr>
        <p:blipFill rotWithShape="1">
          <a:blip r:embed="rId197" cstate="print">
            <a:alphaModFix/>
            <a:extLst>
              <a:ext uri="{28A0092B-C50C-407E-A947-70E740481C1C}">
                <a14:useLocalDpi xmlns:a14="http://schemas.microsoft.com/office/drawing/2010/main"/>
              </a:ext>
            </a:extLst>
          </a:blip>
          <a:srcRect/>
          <a:stretch/>
        </p:blipFill>
        <p:spPr>
          <a:xfrm>
            <a:off x="580249" y="2765760"/>
            <a:ext cx="471299" cy="199173"/>
          </a:xfrm>
          <a:prstGeom prst="rect">
            <a:avLst/>
          </a:prstGeom>
          <a:noFill/>
          <a:ln>
            <a:noFill/>
          </a:ln>
        </p:spPr>
      </p:pic>
      <p:pic>
        <p:nvPicPr>
          <p:cNvPr id="734" name="Google Shape;734;p43"/>
          <p:cNvPicPr preferRelativeResize="0"/>
          <p:nvPr/>
        </p:nvPicPr>
        <p:blipFill>
          <a:blip r:embed="rId198" cstate="print">
            <a:alphaModFix/>
            <a:extLst>
              <a:ext uri="{28A0092B-C50C-407E-A947-70E740481C1C}">
                <a14:useLocalDpi xmlns:a14="http://schemas.microsoft.com/office/drawing/2010/main"/>
              </a:ext>
            </a:extLst>
          </a:blip>
          <a:stretch>
            <a:fillRect/>
          </a:stretch>
        </p:blipFill>
        <p:spPr>
          <a:xfrm>
            <a:off x="402100" y="4527125"/>
            <a:ext cx="281700" cy="254542"/>
          </a:xfrm>
          <a:prstGeom prst="rect">
            <a:avLst/>
          </a:prstGeom>
          <a:noFill/>
          <a:ln>
            <a:noFill/>
          </a:ln>
        </p:spPr>
      </p:pic>
      <p:pic>
        <p:nvPicPr>
          <p:cNvPr id="735" name="Google Shape;735;p43"/>
          <p:cNvPicPr preferRelativeResize="0"/>
          <p:nvPr/>
        </p:nvPicPr>
        <p:blipFill>
          <a:blip r:embed="rId199" cstate="print">
            <a:alphaModFix/>
            <a:extLst>
              <a:ext uri="{28A0092B-C50C-407E-A947-70E740481C1C}">
                <a14:useLocalDpi xmlns:a14="http://schemas.microsoft.com/office/drawing/2010/main"/>
              </a:ext>
            </a:extLst>
          </a:blip>
          <a:stretch>
            <a:fillRect/>
          </a:stretch>
        </p:blipFill>
        <p:spPr>
          <a:xfrm>
            <a:off x="5259239" y="3843467"/>
            <a:ext cx="501900" cy="161325"/>
          </a:xfrm>
          <a:prstGeom prst="rect">
            <a:avLst/>
          </a:prstGeom>
          <a:noFill/>
          <a:ln>
            <a:noFill/>
          </a:ln>
        </p:spPr>
      </p:pic>
      <p:pic>
        <p:nvPicPr>
          <p:cNvPr id="736" name="Google Shape;736;p43"/>
          <p:cNvPicPr preferRelativeResize="0"/>
          <p:nvPr/>
        </p:nvPicPr>
        <p:blipFill>
          <a:blip r:embed="rId200" cstate="print">
            <a:alphaModFix/>
            <a:extLst>
              <a:ext uri="{28A0092B-C50C-407E-A947-70E740481C1C}">
                <a14:useLocalDpi xmlns:a14="http://schemas.microsoft.com/office/drawing/2010/main"/>
              </a:ext>
            </a:extLst>
          </a:blip>
          <a:stretch>
            <a:fillRect/>
          </a:stretch>
        </p:blipFill>
        <p:spPr>
          <a:xfrm>
            <a:off x="-10950" y="3185683"/>
            <a:ext cx="536375" cy="134094"/>
          </a:xfrm>
          <a:prstGeom prst="rect">
            <a:avLst/>
          </a:prstGeom>
          <a:noFill/>
          <a:ln>
            <a:noFill/>
          </a:ln>
        </p:spPr>
      </p:pic>
      <p:pic>
        <p:nvPicPr>
          <p:cNvPr id="737" name="Google Shape;737;p43"/>
          <p:cNvPicPr preferRelativeResize="0"/>
          <p:nvPr/>
        </p:nvPicPr>
        <p:blipFill>
          <a:blip r:embed="rId201" cstate="print">
            <a:alphaModFix/>
            <a:extLst>
              <a:ext uri="{28A0092B-C50C-407E-A947-70E740481C1C}">
                <a14:useLocalDpi xmlns:a14="http://schemas.microsoft.com/office/drawing/2010/main"/>
              </a:ext>
            </a:extLst>
          </a:blip>
          <a:stretch>
            <a:fillRect/>
          </a:stretch>
        </p:blipFill>
        <p:spPr>
          <a:xfrm>
            <a:off x="41750" y="3832656"/>
            <a:ext cx="485700" cy="182947"/>
          </a:xfrm>
          <a:prstGeom prst="rect">
            <a:avLst/>
          </a:prstGeom>
          <a:noFill/>
          <a:ln>
            <a:noFill/>
          </a:ln>
        </p:spPr>
      </p:pic>
      <p:pic>
        <p:nvPicPr>
          <p:cNvPr id="738" name="Google Shape;738;p43"/>
          <p:cNvPicPr preferRelativeResize="0"/>
          <p:nvPr/>
        </p:nvPicPr>
        <p:blipFill>
          <a:blip r:embed="rId202" cstate="print">
            <a:alphaModFix/>
            <a:extLst>
              <a:ext uri="{28A0092B-C50C-407E-A947-70E740481C1C}">
                <a14:useLocalDpi xmlns:a14="http://schemas.microsoft.com/office/drawing/2010/main"/>
              </a:ext>
            </a:extLst>
          </a:blip>
          <a:stretch>
            <a:fillRect/>
          </a:stretch>
        </p:blipFill>
        <p:spPr>
          <a:xfrm>
            <a:off x="5617252" y="2096599"/>
            <a:ext cx="501900" cy="110418"/>
          </a:xfrm>
          <a:prstGeom prst="rect">
            <a:avLst/>
          </a:prstGeom>
          <a:noFill/>
          <a:ln>
            <a:noFill/>
          </a:ln>
        </p:spPr>
      </p:pic>
      <p:pic>
        <p:nvPicPr>
          <p:cNvPr id="739" name="Google Shape;739;p43"/>
          <p:cNvPicPr preferRelativeResize="0"/>
          <p:nvPr/>
        </p:nvPicPr>
        <p:blipFill>
          <a:blip r:embed="rId203" cstate="print">
            <a:alphaModFix/>
            <a:extLst>
              <a:ext uri="{28A0092B-C50C-407E-A947-70E740481C1C}">
                <a14:useLocalDpi xmlns:a14="http://schemas.microsoft.com/office/drawing/2010/main"/>
              </a:ext>
            </a:extLst>
          </a:blip>
          <a:stretch>
            <a:fillRect/>
          </a:stretch>
        </p:blipFill>
        <p:spPr>
          <a:xfrm>
            <a:off x="6603962" y="930096"/>
            <a:ext cx="585300" cy="154129"/>
          </a:xfrm>
          <a:prstGeom prst="rect">
            <a:avLst/>
          </a:prstGeom>
          <a:noFill/>
          <a:ln>
            <a:noFill/>
          </a:ln>
        </p:spPr>
      </p:pic>
      <p:pic>
        <p:nvPicPr>
          <p:cNvPr id="740" name="Google Shape;740;p43"/>
          <p:cNvPicPr preferRelativeResize="0"/>
          <p:nvPr/>
        </p:nvPicPr>
        <p:blipFill>
          <a:blip r:embed="rId204" cstate="print">
            <a:alphaModFix/>
            <a:extLst>
              <a:ext uri="{28A0092B-C50C-407E-A947-70E740481C1C}">
                <a14:useLocalDpi xmlns:a14="http://schemas.microsoft.com/office/drawing/2010/main"/>
              </a:ext>
            </a:extLst>
          </a:blip>
          <a:stretch>
            <a:fillRect/>
          </a:stretch>
        </p:blipFill>
        <p:spPr>
          <a:xfrm>
            <a:off x="1027923" y="1224082"/>
            <a:ext cx="277800" cy="279031"/>
          </a:xfrm>
          <a:prstGeom prst="rect">
            <a:avLst/>
          </a:prstGeom>
          <a:noFill/>
          <a:ln>
            <a:noFill/>
          </a:ln>
        </p:spPr>
      </p:pic>
      <p:pic>
        <p:nvPicPr>
          <p:cNvPr id="741" name="Google Shape;741;p43"/>
          <p:cNvPicPr preferRelativeResize="0"/>
          <p:nvPr/>
        </p:nvPicPr>
        <p:blipFill>
          <a:blip r:embed="rId205" cstate="print">
            <a:alphaModFix/>
            <a:extLst>
              <a:ext uri="{28A0092B-C50C-407E-A947-70E740481C1C}">
                <a14:useLocalDpi xmlns:a14="http://schemas.microsoft.com/office/drawing/2010/main"/>
              </a:ext>
            </a:extLst>
          </a:blip>
          <a:stretch>
            <a:fillRect/>
          </a:stretch>
        </p:blipFill>
        <p:spPr>
          <a:xfrm>
            <a:off x="6972414" y="4148623"/>
            <a:ext cx="471299" cy="248012"/>
          </a:xfrm>
          <a:prstGeom prst="rect">
            <a:avLst/>
          </a:prstGeom>
          <a:noFill/>
          <a:ln>
            <a:noFill/>
          </a:ln>
        </p:spPr>
      </p:pic>
    </p:spTree>
    <p:extLst>
      <p:ext uri="{BB962C8B-B14F-4D97-AF65-F5344CB8AC3E}">
        <p14:creationId xmlns:p14="http://schemas.microsoft.com/office/powerpoint/2010/main" val="850695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5"/>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dirty="0"/>
              <a:t>55+ </a:t>
            </a:r>
            <a:r>
              <a:rPr lang="en-US" altLang="zh-CN" dirty="0"/>
              <a:t>Kubernetes </a:t>
            </a:r>
            <a:r>
              <a:rPr lang="zh-CN" altLang="en-US" dirty="0"/>
              <a:t>培训服务商</a:t>
            </a:r>
            <a:r>
              <a:rPr lang="en-US" altLang="zh-CN" dirty="0"/>
              <a:t>(KTPs)</a:t>
            </a:r>
            <a:endParaRPr dirty="0"/>
          </a:p>
        </p:txBody>
      </p:sp>
      <p:pic>
        <p:nvPicPr>
          <p:cNvPr id="751" name="Google Shape;751;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411579" y="2978851"/>
            <a:ext cx="622562" cy="559041"/>
          </a:xfrm>
          <a:prstGeom prst="rect">
            <a:avLst/>
          </a:prstGeom>
          <a:noFill/>
          <a:ln>
            <a:noFill/>
          </a:ln>
        </p:spPr>
      </p:pic>
      <p:pic>
        <p:nvPicPr>
          <p:cNvPr id="752" name="Google Shape;752;p4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366222" y="2215165"/>
            <a:ext cx="551673" cy="565546"/>
          </a:xfrm>
          <a:prstGeom prst="rect">
            <a:avLst/>
          </a:prstGeom>
          <a:noFill/>
          <a:ln>
            <a:noFill/>
          </a:ln>
        </p:spPr>
      </p:pic>
      <p:pic>
        <p:nvPicPr>
          <p:cNvPr id="753" name="Google Shape;753;p4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276219" y="3691390"/>
            <a:ext cx="744625" cy="456091"/>
          </a:xfrm>
          <a:prstGeom prst="rect">
            <a:avLst/>
          </a:prstGeom>
          <a:noFill/>
          <a:ln>
            <a:noFill/>
          </a:ln>
        </p:spPr>
      </p:pic>
      <p:pic>
        <p:nvPicPr>
          <p:cNvPr id="754" name="Google Shape;754;p4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8158" y="4349631"/>
            <a:ext cx="923875" cy="319440"/>
          </a:xfrm>
          <a:prstGeom prst="rect">
            <a:avLst/>
          </a:prstGeom>
          <a:noFill/>
          <a:ln>
            <a:noFill/>
          </a:ln>
        </p:spPr>
      </p:pic>
      <p:pic>
        <p:nvPicPr>
          <p:cNvPr id="755" name="Google Shape;755;p4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7810" y="2334882"/>
            <a:ext cx="1119310" cy="326111"/>
          </a:xfrm>
          <a:prstGeom prst="rect">
            <a:avLst/>
          </a:prstGeom>
          <a:noFill/>
          <a:ln>
            <a:noFill/>
          </a:ln>
        </p:spPr>
      </p:pic>
      <p:pic>
        <p:nvPicPr>
          <p:cNvPr id="756" name="Google Shape;756;p4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987502" y="1051031"/>
            <a:ext cx="883999" cy="284908"/>
          </a:xfrm>
          <a:prstGeom prst="rect">
            <a:avLst/>
          </a:prstGeom>
          <a:noFill/>
          <a:ln>
            <a:noFill/>
          </a:ln>
        </p:spPr>
      </p:pic>
      <p:pic>
        <p:nvPicPr>
          <p:cNvPr id="757" name="Google Shape;757;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081612" y="1577033"/>
            <a:ext cx="665700" cy="442050"/>
          </a:xfrm>
          <a:prstGeom prst="rect">
            <a:avLst/>
          </a:prstGeom>
          <a:noFill/>
          <a:ln>
            <a:noFill/>
          </a:ln>
        </p:spPr>
      </p:pic>
      <p:pic>
        <p:nvPicPr>
          <p:cNvPr id="758" name="Google Shape;758;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158550" y="1549193"/>
            <a:ext cx="946843" cy="497729"/>
          </a:xfrm>
          <a:prstGeom prst="rect">
            <a:avLst/>
          </a:prstGeom>
          <a:noFill/>
          <a:ln>
            <a:noFill/>
          </a:ln>
        </p:spPr>
      </p:pic>
      <p:pic>
        <p:nvPicPr>
          <p:cNvPr id="759" name="Google Shape;759;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891403" y="1530683"/>
            <a:ext cx="665699" cy="534749"/>
          </a:xfrm>
          <a:prstGeom prst="rect">
            <a:avLst/>
          </a:prstGeom>
          <a:noFill/>
          <a:ln>
            <a:noFill/>
          </a:ln>
        </p:spPr>
      </p:pic>
      <p:pic>
        <p:nvPicPr>
          <p:cNvPr id="760" name="Google Shape;760;p4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168358" y="2322414"/>
            <a:ext cx="962177" cy="351048"/>
          </a:xfrm>
          <a:prstGeom prst="rect">
            <a:avLst/>
          </a:prstGeom>
          <a:noFill/>
          <a:ln>
            <a:noFill/>
          </a:ln>
        </p:spPr>
      </p:pic>
      <p:pic>
        <p:nvPicPr>
          <p:cNvPr id="761" name="Google Shape;761;p4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990731" y="4355307"/>
            <a:ext cx="1074750" cy="308087"/>
          </a:xfrm>
          <a:prstGeom prst="rect">
            <a:avLst/>
          </a:prstGeom>
          <a:noFill/>
          <a:ln>
            <a:noFill/>
          </a:ln>
        </p:spPr>
      </p:pic>
      <p:pic>
        <p:nvPicPr>
          <p:cNvPr id="762" name="Google Shape;762;p4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062423" y="2290883"/>
            <a:ext cx="841109" cy="414110"/>
          </a:xfrm>
          <a:prstGeom prst="rect">
            <a:avLst/>
          </a:prstGeom>
          <a:noFill/>
          <a:ln>
            <a:noFill/>
          </a:ln>
        </p:spPr>
      </p:pic>
      <p:pic>
        <p:nvPicPr>
          <p:cNvPr id="763" name="Google Shape;763;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115469" y="3831633"/>
            <a:ext cx="1033025" cy="175605"/>
          </a:xfrm>
          <a:prstGeom prst="rect">
            <a:avLst/>
          </a:prstGeom>
          <a:noFill/>
          <a:ln>
            <a:noFill/>
          </a:ln>
        </p:spPr>
      </p:pic>
      <p:pic>
        <p:nvPicPr>
          <p:cNvPr id="764" name="Google Shape;764;p4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947045" y="1570016"/>
            <a:ext cx="744625" cy="456083"/>
          </a:xfrm>
          <a:prstGeom prst="rect">
            <a:avLst/>
          </a:prstGeom>
          <a:noFill/>
          <a:ln>
            <a:noFill/>
          </a:ln>
        </p:spPr>
      </p:pic>
      <p:pic>
        <p:nvPicPr>
          <p:cNvPr id="765" name="Google Shape;765;p45"/>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99939" y="1701115"/>
            <a:ext cx="909150" cy="193886"/>
          </a:xfrm>
          <a:prstGeom prst="rect">
            <a:avLst/>
          </a:prstGeom>
          <a:noFill/>
          <a:ln>
            <a:noFill/>
          </a:ln>
        </p:spPr>
      </p:pic>
      <p:pic>
        <p:nvPicPr>
          <p:cNvPr id="766" name="Google Shape;766;p4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296289" y="3758140"/>
            <a:ext cx="1033025" cy="322592"/>
          </a:xfrm>
          <a:prstGeom prst="rect">
            <a:avLst/>
          </a:prstGeom>
          <a:noFill/>
          <a:ln>
            <a:noFill/>
          </a:ln>
        </p:spPr>
      </p:pic>
      <p:pic>
        <p:nvPicPr>
          <p:cNvPr id="767" name="Google Shape;767;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906327" y="2950942"/>
            <a:ext cx="713809" cy="614859"/>
          </a:xfrm>
          <a:prstGeom prst="rect">
            <a:avLst/>
          </a:prstGeom>
          <a:noFill/>
          <a:ln>
            <a:noFill/>
          </a:ln>
        </p:spPr>
      </p:pic>
      <p:pic>
        <p:nvPicPr>
          <p:cNvPr id="768" name="Google Shape;768;p45"/>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4711422" y="3008209"/>
            <a:ext cx="622562" cy="500323"/>
          </a:xfrm>
          <a:prstGeom prst="rect">
            <a:avLst/>
          </a:prstGeom>
          <a:noFill/>
          <a:ln>
            <a:noFill/>
          </a:ln>
        </p:spPr>
      </p:pic>
      <p:pic>
        <p:nvPicPr>
          <p:cNvPr id="769" name="Google Shape;769;p4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425020" y="3041860"/>
            <a:ext cx="622562" cy="433022"/>
          </a:xfrm>
          <a:prstGeom prst="rect">
            <a:avLst/>
          </a:prstGeom>
          <a:noFill/>
          <a:ln>
            <a:noFill/>
          </a:ln>
        </p:spPr>
      </p:pic>
      <p:pic>
        <p:nvPicPr>
          <p:cNvPr id="770" name="Google Shape;770;p4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957692" y="1677915"/>
            <a:ext cx="1001125" cy="240284"/>
          </a:xfrm>
          <a:prstGeom prst="rect">
            <a:avLst/>
          </a:prstGeom>
          <a:noFill/>
          <a:ln>
            <a:noFill/>
          </a:ln>
        </p:spPr>
      </p:pic>
      <p:pic>
        <p:nvPicPr>
          <p:cNvPr id="771" name="Google Shape;771;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3600" y="965545"/>
            <a:ext cx="744625" cy="455880"/>
          </a:xfrm>
          <a:prstGeom prst="rect">
            <a:avLst/>
          </a:prstGeom>
          <a:noFill/>
          <a:ln>
            <a:noFill/>
          </a:ln>
        </p:spPr>
      </p:pic>
      <p:pic>
        <p:nvPicPr>
          <p:cNvPr id="772" name="Google Shape;772;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933288" y="1098018"/>
            <a:ext cx="909150" cy="190934"/>
          </a:xfrm>
          <a:prstGeom prst="rect">
            <a:avLst/>
          </a:prstGeom>
          <a:noFill/>
          <a:ln>
            <a:noFill/>
          </a:ln>
        </p:spPr>
      </p:pic>
      <p:pic>
        <p:nvPicPr>
          <p:cNvPr id="773" name="Google Shape;773;p45"/>
          <p:cNvPicPr preferRelativeResize="0"/>
          <p:nvPr/>
        </p:nvPicPr>
        <p:blipFill rotWithShape="1">
          <a:blip r:embed="rId25" cstate="print">
            <a:alphaModFix/>
            <a:extLst>
              <a:ext uri="{28A0092B-C50C-407E-A947-70E740481C1C}">
                <a14:useLocalDpi xmlns:a14="http://schemas.microsoft.com/office/drawing/2010/main"/>
              </a:ext>
            </a:extLst>
          </a:blip>
          <a:srcRect b="28972"/>
          <a:stretch/>
        </p:blipFill>
        <p:spPr>
          <a:xfrm>
            <a:off x="8125176" y="3186075"/>
            <a:ext cx="1013599" cy="144592"/>
          </a:xfrm>
          <a:prstGeom prst="rect">
            <a:avLst/>
          </a:prstGeom>
          <a:noFill/>
          <a:ln>
            <a:noFill/>
          </a:ln>
        </p:spPr>
      </p:pic>
      <p:pic>
        <p:nvPicPr>
          <p:cNvPr id="774" name="Google Shape;774;p45"/>
          <p:cNvPicPr preferRelativeResize="0"/>
          <p:nvPr/>
        </p:nvPicPr>
        <p:blipFill>
          <a:blip r:embed="rId26">
            <a:alphaModFix/>
          </a:blip>
          <a:stretch>
            <a:fillRect/>
          </a:stretch>
        </p:blipFill>
        <p:spPr>
          <a:xfrm>
            <a:off x="2461028" y="2190502"/>
            <a:ext cx="640368" cy="614871"/>
          </a:xfrm>
          <a:prstGeom prst="rect">
            <a:avLst/>
          </a:prstGeom>
          <a:noFill/>
          <a:ln>
            <a:noFill/>
          </a:ln>
        </p:spPr>
      </p:pic>
      <p:pic>
        <p:nvPicPr>
          <p:cNvPr id="775" name="Google Shape;775;p45"/>
          <p:cNvPicPr preferRelativeResize="0"/>
          <p:nvPr/>
        </p:nvPicPr>
        <p:blipFill>
          <a:blip r:embed="rId27">
            <a:alphaModFix/>
          </a:blip>
          <a:stretch>
            <a:fillRect/>
          </a:stretch>
        </p:blipFill>
        <p:spPr>
          <a:xfrm>
            <a:off x="4182721" y="2182062"/>
            <a:ext cx="614875" cy="631751"/>
          </a:xfrm>
          <a:prstGeom prst="rect">
            <a:avLst/>
          </a:prstGeom>
          <a:noFill/>
          <a:ln>
            <a:noFill/>
          </a:ln>
        </p:spPr>
      </p:pic>
      <p:pic>
        <p:nvPicPr>
          <p:cNvPr id="776" name="Google Shape;776;p4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024602" y="4354799"/>
            <a:ext cx="909150" cy="309104"/>
          </a:xfrm>
          <a:prstGeom prst="rect">
            <a:avLst/>
          </a:prstGeom>
          <a:noFill/>
          <a:ln>
            <a:noFill/>
          </a:ln>
        </p:spPr>
      </p:pic>
      <p:pic>
        <p:nvPicPr>
          <p:cNvPr id="777" name="Google Shape;777;p45"/>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208822" y="1594808"/>
            <a:ext cx="807625" cy="406499"/>
          </a:xfrm>
          <a:prstGeom prst="rect">
            <a:avLst/>
          </a:prstGeom>
          <a:noFill/>
          <a:ln>
            <a:noFill/>
          </a:ln>
        </p:spPr>
      </p:pic>
      <p:pic>
        <p:nvPicPr>
          <p:cNvPr id="778" name="Google Shape;778;p4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461946" y="2215172"/>
            <a:ext cx="734256" cy="565532"/>
          </a:xfrm>
          <a:prstGeom prst="rect">
            <a:avLst/>
          </a:prstGeom>
          <a:noFill/>
          <a:ln>
            <a:noFill/>
          </a:ln>
        </p:spPr>
      </p:pic>
      <p:pic>
        <p:nvPicPr>
          <p:cNvPr id="779" name="Google Shape;779;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756835" y="1687933"/>
            <a:ext cx="1001125" cy="220248"/>
          </a:xfrm>
          <a:prstGeom prst="rect">
            <a:avLst/>
          </a:prstGeom>
          <a:noFill/>
          <a:ln>
            <a:noFill/>
          </a:ln>
        </p:spPr>
      </p:pic>
      <p:pic>
        <p:nvPicPr>
          <p:cNvPr id="780" name="Google Shape;780;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990" y="3102166"/>
            <a:ext cx="895015" cy="312410"/>
          </a:xfrm>
          <a:prstGeom prst="rect">
            <a:avLst/>
          </a:prstGeom>
          <a:noFill/>
          <a:ln>
            <a:noFill/>
          </a:ln>
        </p:spPr>
      </p:pic>
      <p:pic>
        <p:nvPicPr>
          <p:cNvPr id="781" name="Google Shape;781;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401250" y="4282414"/>
            <a:ext cx="705025" cy="453874"/>
          </a:xfrm>
          <a:prstGeom prst="rect">
            <a:avLst/>
          </a:prstGeom>
          <a:noFill/>
          <a:ln>
            <a:noFill/>
          </a:ln>
        </p:spPr>
      </p:pic>
      <p:pic>
        <p:nvPicPr>
          <p:cNvPr id="782" name="Google Shape;782;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947319" y="4352505"/>
            <a:ext cx="1001125" cy="313692"/>
          </a:xfrm>
          <a:prstGeom prst="rect">
            <a:avLst/>
          </a:prstGeom>
          <a:noFill/>
          <a:ln>
            <a:noFill/>
          </a:ln>
        </p:spPr>
      </p:pic>
      <p:pic>
        <p:nvPicPr>
          <p:cNvPr id="783" name="Google Shape;783;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236377" y="1087061"/>
            <a:ext cx="1120350" cy="212848"/>
          </a:xfrm>
          <a:prstGeom prst="rect">
            <a:avLst/>
          </a:prstGeom>
          <a:noFill/>
          <a:ln>
            <a:noFill/>
          </a:ln>
        </p:spPr>
      </p:pic>
      <p:pic>
        <p:nvPicPr>
          <p:cNvPr id="784" name="Google Shape;784;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216956" y="1058628"/>
            <a:ext cx="909150" cy="269714"/>
          </a:xfrm>
          <a:prstGeom prst="rect">
            <a:avLst/>
          </a:prstGeom>
          <a:noFill/>
          <a:ln>
            <a:noFill/>
          </a:ln>
        </p:spPr>
      </p:pic>
      <p:pic>
        <p:nvPicPr>
          <p:cNvPr id="785" name="Google Shape;785;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542168" y="913701"/>
            <a:ext cx="529725" cy="559569"/>
          </a:xfrm>
          <a:prstGeom prst="rect">
            <a:avLst/>
          </a:prstGeom>
          <a:noFill/>
          <a:ln>
            <a:noFill/>
          </a:ln>
        </p:spPr>
      </p:pic>
      <p:pic>
        <p:nvPicPr>
          <p:cNvPr id="786" name="Google Shape;786;p4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353488" y="2217449"/>
            <a:ext cx="673995" cy="560977"/>
          </a:xfrm>
          <a:prstGeom prst="rect">
            <a:avLst/>
          </a:prstGeom>
          <a:noFill/>
          <a:ln>
            <a:noFill/>
          </a:ln>
        </p:spPr>
      </p:pic>
      <p:pic>
        <p:nvPicPr>
          <p:cNvPr id="787" name="Google Shape;787;p45"/>
          <p:cNvPicPr preferRelativeResize="0"/>
          <p:nvPr/>
        </p:nvPicPr>
        <p:blipFill>
          <a:blip r:embed="rId39">
            <a:alphaModFix/>
          </a:blip>
          <a:stretch>
            <a:fillRect/>
          </a:stretch>
        </p:blipFill>
        <p:spPr>
          <a:xfrm>
            <a:off x="3711172" y="2937661"/>
            <a:ext cx="909215" cy="641420"/>
          </a:xfrm>
          <a:prstGeom prst="rect">
            <a:avLst/>
          </a:prstGeom>
          <a:noFill/>
          <a:ln>
            <a:noFill/>
          </a:ln>
        </p:spPr>
      </p:pic>
      <p:pic>
        <p:nvPicPr>
          <p:cNvPr id="788" name="Google Shape;788;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216180" y="1520681"/>
            <a:ext cx="665700" cy="554754"/>
          </a:xfrm>
          <a:prstGeom prst="rect">
            <a:avLst/>
          </a:prstGeom>
          <a:noFill/>
          <a:ln>
            <a:noFill/>
          </a:ln>
        </p:spPr>
      </p:pic>
      <p:pic>
        <p:nvPicPr>
          <p:cNvPr id="789" name="Google Shape;789;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016564" y="1078837"/>
            <a:ext cx="1074750" cy="229297"/>
          </a:xfrm>
          <a:prstGeom prst="rect">
            <a:avLst/>
          </a:prstGeom>
          <a:noFill/>
          <a:ln>
            <a:noFill/>
          </a:ln>
        </p:spPr>
      </p:pic>
      <p:pic>
        <p:nvPicPr>
          <p:cNvPr id="790" name="Google Shape;790;p4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009012" y="4229589"/>
            <a:ext cx="705025" cy="559523"/>
          </a:xfrm>
          <a:prstGeom prst="rect">
            <a:avLst/>
          </a:prstGeom>
          <a:noFill/>
          <a:ln>
            <a:noFill/>
          </a:ln>
        </p:spPr>
      </p:pic>
      <p:pic>
        <p:nvPicPr>
          <p:cNvPr id="791" name="Google Shape;791;p4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501791" y="1057113"/>
            <a:ext cx="909150" cy="272745"/>
          </a:xfrm>
          <a:prstGeom prst="rect">
            <a:avLst/>
          </a:prstGeom>
          <a:noFill/>
          <a:ln>
            <a:noFill/>
          </a:ln>
        </p:spPr>
      </p:pic>
      <p:pic>
        <p:nvPicPr>
          <p:cNvPr id="792" name="Google Shape;792;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122460" y="4389213"/>
            <a:ext cx="1221811" cy="240275"/>
          </a:xfrm>
          <a:prstGeom prst="rect">
            <a:avLst/>
          </a:prstGeom>
          <a:noFill/>
          <a:ln>
            <a:noFill/>
          </a:ln>
        </p:spPr>
      </p:pic>
      <p:pic>
        <p:nvPicPr>
          <p:cNvPr id="793" name="Google Shape;793;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738" y="3831627"/>
            <a:ext cx="1033025" cy="175617"/>
          </a:xfrm>
          <a:prstGeom prst="rect">
            <a:avLst/>
          </a:prstGeom>
          <a:noFill/>
          <a:ln>
            <a:noFill/>
          </a:ln>
        </p:spPr>
      </p:pic>
      <p:pic>
        <p:nvPicPr>
          <p:cNvPr id="794" name="Google Shape;794;p45"/>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2271034" y="3683614"/>
            <a:ext cx="883975" cy="471643"/>
          </a:xfrm>
          <a:prstGeom prst="rect">
            <a:avLst/>
          </a:prstGeom>
          <a:noFill/>
          <a:ln>
            <a:noFill/>
          </a:ln>
        </p:spPr>
      </p:pic>
      <p:pic>
        <p:nvPicPr>
          <p:cNvPr id="795" name="Google Shape;795;p4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395362" y="2245785"/>
            <a:ext cx="693299" cy="504306"/>
          </a:xfrm>
          <a:prstGeom prst="rect">
            <a:avLst/>
          </a:prstGeom>
          <a:noFill/>
          <a:ln>
            <a:noFill/>
          </a:ln>
        </p:spPr>
      </p:pic>
      <p:pic>
        <p:nvPicPr>
          <p:cNvPr id="796" name="Google Shape;796;p4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985060" y="3134422"/>
            <a:ext cx="1045897" cy="247898"/>
          </a:xfrm>
          <a:prstGeom prst="rect">
            <a:avLst/>
          </a:prstGeom>
          <a:noFill/>
          <a:ln>
            <a:noFill/>
          </a:ln>
        </p:spPr>
      </p:pic>
      <p:pic>
        <p:nvPicPr>
          <p:cNvPr id="797" name="Google Shape;797;p4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186635" y="3760599"/>
            <a:ext cx="807624" cy="317674"/>
          </a:xfrm>
          <a:prstGeom prst="rect">
            <a:avLst/>
          </a:prstGeom>
          <a:noFill/>
          <a:ln>
            <a:noFill/>
          </a:ln>
        </p:spPr>
      </p:pic>
      <p:pic>
        <p:nvPicPr>
          <p:cNvPr id="798" name="Google Shape;798;p4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450525" y="3611986"/>
            <a:ext cx="614900" cy="614900"/>
          </a:xfrm>
          <a:prstGeom prst="rect">
            <a:avLst/>
          </a:prstGeom>
          <a:noFill/>
          <a:ln>
            <a:noFill/>
          </a:ln>
        </p:spPr>
      </p:pic>
      <p:pic>
        <p:nvPicPr>
          <p:cNvPr id="799" name="Google Shape;799;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38617" y="3149883"/>
            <a:ext cx="1181927" cy="216975"/>
          </a:xfrm>
          <a:prstGeom prst="rect">
            <a:avLst/>
          </a:prstGeom>
          <a:noFill/>
          <a:ln>
            <a:noFill/>
          </a:ln>
        </p:spPr>
      </p:pic>
      <p:pic>
        <p:nvPicPr>
          <p:cNvPr id="800" name="Google Shape;800;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771016" y="4397418"/>
            <a:ext cx="1119325" cy="223865"/>
          </a:xfrm>
          <a:prstGeom prst="rect">
            <a:avLst/>
          </a:prstGeom>
          <a:noFill/>
          <a:ln>
            <a:noFill/>
          </a:ln>
        </p:spPr>
      </p:pic>
      <p:pic>
        <p:nvPicPr>
          <p:cNvPr id="801" name="Google Shape;801;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142054" y="3743824"/>
            <a:ext cx="1033025" cy="351222"/>
          </a:xfrm>
          <a:prstGeom prst="rect">
            <a:avLst/>
          </a:prstGeom>
          <a:noFill/>
          <a:ln>
            <a:noFill/>
          </a:ln>
        </p:spPr>
      </p:pic>
      <p:pic>
        <p:nvPicPr>
          <p:cNvPr id="802" name="Google Shape;802;p4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121992" y="2978815"/>
            <a:ext cx="693300" cy="559113"/>
          </a:xfrm>
          <a:prstGeom prst="rect">
            <a:avLst/>
          </a:prstGeom>
          <a:noFill/>
          <a:ln>
            <a:noFill/>
          </a:ln>
        </p:spPr>
      </p:pic>
      <p:pic>
        <p:nvPicPr>
          <p:cNvPr id="803" name="Google Shape;803;p4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005423" y="4366625"/>
            <a:ext cx="962200" cy="285453"/>
          </a:xfrm>
          <a:prstGeom prst="rect">
            <a:avLst/>
          </a:prstGeom>
          <a:noFill/>
          <a:ln>
            <a:noFill/>
          </a:ln>
        </p:spPr>
      </p:pic>
      <p:pic>
        <p:nvPicPr>
          <p:cNvPr id="804" name="Google Shape;804;p4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556004" y="990219"/>
            <a:ext cx="841100" cy="406532"/>
          </a:xfrm>
          <a:prstGeom prst="rect">
            <a:avLst/>
          </a:prstGeom>
          <a:noFill/>
          <a:ln>
            <a:noFill/>
          </a:ln>
        </p:spPr>
      </p:pic>
      <p:pic>
        <p:nvPicPr>
          <p:cNvPr id="805" name="Google Shape;805;p4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202973" y="3801079"/>
            <a:ext cx="946850" cy="236713"/>
          </a:xfrm>
          <a:prstGeom prst="rect">
            <a:avLst/>
          </a:prstGeom>
          <a:noFill/>
          <a:ln>
            <a:noFill/>
          </a:ln>
        </p:spPr>
      </p:pic>
    </p:spTree>
    <p:extLst>
      <p:ext uri="{BB962C8B-B14F-4D97-AF65-F5344CB8AC3E}">
        <p14:creationId xmlns:p14="http://schemas.microsoft.com/office/powerpoint/2010/main" val="377749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100+</a:t>
            </a:r>
            <a:r>
              <a:rPr lang="zh-CN" altLang="en-US" dirty="0"/>
              <a:t>家通过</a:t>
            </a:r>
            <a:r>
              <a:rPr lang="en-US" altLang="zh-CN" dirty="0"/>
              <a:t>Kubernetes </a:t>
            </a:r>
            <a:r>
              <a:rPr lang="zh-CN" altLang="en-US" dirty="0"/>
              <a:t>一致性认证的企业</a:t>
            </a:r>
            <a:endParaRPr dirty="0"/>
          </a:p>
        </p:txBody>
      </p:sp>
      <p:pic>
        <p:nvPicPr>
          <p:cNvPr id="822" name="Google Shape;822;p4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63850" y="1575831"/>
            <a:ext cx="336800" cy="214861"/>
          </a:xfrm>
          <a:prstGeom prst="rect">
            <a:avLst/>
          </a:prstGeom>
          <a:noFill/>
          <a:ln>
            <a:noFill/>
          </a:ln>
        </p:spPr>
      </p:pic>
      <p:pic>
        <p:nvPicPr>
          <p:cNvPr id="823" name="Google Shape;823;p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78429" y="3727523"/>
            <a:ext cx="473950" cy="302397"/>
          </a:xfrm>
          <a:prstGeom prst="rect">
            <a:avLst/>
          </a:prstGeom>
          <a:noFill/>
          <a:ln>
            <a:noFill/>
          </a:ln>
        </p:spPr>
      </p:pic>
      <p:pic>
        <p:nvPicPr>
          <p:cNvPr id="824" name="Google Shape;824;p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6528" y="3740827"/>
            <a:ext cx="432325" cy="275790"/>
          </a:xfrm>
          <a:prstGeom prst="rect">
            <a:avLst/>
          </a:prstGeom>
          <a:noFill/>
          <a:ln>
            <a:noFill/>
          </a:ln>
        </p:spPr>
      </p:pic>
      <p:pic>
        <p:nvPicPr>
          <p:cNvPr id="825" name="Google Shape;825;p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890967" y="4256875"/>
            <a:ext cx="513750" cy="328222"/>
          </a:xfrm>
          <a:prstGeom prst="rect">
            <a:avLst/>
          </a:prstGeom>
          <a:noFill/>
          <a:ln>
            <a:noFill/>
          </a:ln>
        </p:spPr>
      </p:pic>
      <p:pic>
        <p:nvPicPr>
          <p:cNvPr id="826" name="Google Shape;826;p4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281371" y="4318744"/>
            <a:ext cx="590650" cy="204485"/>
          </a:xfrm>
          <a:prstGeom prst="rect">
            <a:avLst/>
          </a:prstGeom>
          <a:noFill/>
          <a:ln>
            <a:noFill/>
          </a:ln>
        </p:spPr>
      </p:pic>
      <p:pic>
        <p:nvPicPr>
          <p:cNvPr id="827" name="Google Shape;827;p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043068" y="4215985"/>
            <a:ext cx="316025" cy="410002"/>
          </a:xfrm>
          <a:prstGeom prst="rect">
            <a:avLst/>
          </a:prstGeom>
          <a:noFill/>
          <a:ln>
            <a:noFill/>
          </a:ln>
        </p:spPr>
      </p:pic>
      <p:pic>
        <p:nvPicPr>
          <p:cNvPr id="828" name="Google Shape;828;p4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559360" y="3719093"/>
            <a:ext cx="473950" cy="319257"/>
          </a:xfrm>
          <a:prstGeom prst="rect">
            <a:avLst/>
          </a:prstGeom>
          <a:noFill/>
          <a:ln>
            <a:noFill/>
          </a:ln>
        </p:spPr>
      </p:pic>
      <p:pic>
        <p:nvPicPr>
          <p:cNvPr id="829" name="Google Shape;829;p4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830" name="Google Shape;830;p4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295248" y="1055030"/>
            <a:ext cx="661100" cy="185005"/>
          </a:xfrm>
          <a:prstGeom prst="rect">
            <a:avLst/>
          </a:prstGeom>
          <a:noFill/>
          <a:ln>
            <a:noFill/>
          </a:ln>
        </p:spPr>
      </p:pic>
      <p:pic>
        <p:nvPicPr>
          <p:cNvPr id="831" name="Google Shape;831;p4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263075" y="1579013"/>
            <a:ext cx="548700" cy="208497"/>
          </a:xfrm>
          <a:prstGeom prst="rect">
            <a:avLst/>
          </a:prstGeom>
          <a:noFill/>
          <a:ln>
            <a:noFill/>
          </a:ln>
        </p:spPr>
      </p:pic>
      <p:pic>
        <p:nvPicPr>
          <p:cNvPr id="832" name="Google Shape;832;p47"/>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7018138" y="943738"/>
            <a:ext cx="390000" cy="407590"/>
          </a:xfrm>
          <a:prstGeom prst="rect">
            <a:avLst/>
          </a:prstGeom>
          <a:noFill/>
          <a:ln>
            <a:noFill/>
          </a:ln>
        </p:spPr>
      </p:pic>
      <p:pic>
        <p:nvPicPr>
          <p:cNvPr id="833" name="Google Shape;833;p4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7955300" y="1607359"/>
            <a:ext cx="548626" cy="151806"/>
          </a:xfrm>
          <a:prstGeom prst="rect">
            <a:avLst/>
          </a:prstGeom>
          <a:noFill/>
          <a:ln>
            <a:noFill/>
          </a:ln>
        </p:spPr>
      </p:pic>
      <p:pic>
        <p:nvPicPr>
          <p:cNvPr id="834" name="Google Shape;834;p4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329005" y="2097896"/>
            <a:ext cx="473999" cy="298254"/>
          </a:xfrm>
          <a:prstGeom prst="rect">
            <a:avLst/>
          </a:prstGeom>
          <a:noFill/>
          <a:ln>
            <a:noFill/>
          </a:ln>
        </p:spPr>
      </p:pic>
      <p:pic>
        <p:nvPicPr>
          <p:cNvPr id="835" name="Google Shape;835;p4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307174" y="4255106"/>
            <a:ext cx="432325" cy="331760"/>
          </a:xfrm>
          <a:prstGeom prst="rect">
            <a:avLst/>
          </a:prstGeom>
          <a:noFill/>
          <a:ln>
            <a:noFill/>
          </a:ln>
        </p:spPr>
      </p:pic>
      <p:pic>
        <p:nvPicPr>
          <p:cNvPr id="836" name="Google Shape;836;p4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240510" y="3172566"/>
            <a:ext cx="381850" cy="325525"/>
          </a:xfrm>
          <a:prstGeom prst="rect">
            <a:avLst/>
          </a:prstGeom>
          <a:noFill/>
          <a:ln>
            <a:noFill/>
          </a:ln>
        </p:spPr>
      </p:pic>
      <p:pic>
        <p:nvPicPr>
          <p:cNvPr id="837" name="Google Shape;837;p4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673985" y="2053778"/>
            <a:ext cx="432350" cy="386491"/>
          </a:xfrm>
          <a:prstGeom prst="rect">
            <a:avLst/>
          </a:prstGeom>
          <a:noFill/>
          <a:ln>
            <a:noFill/>
          </a:ln>
        </p:spPr>
      </p:pic>
      <p:pic>
        <p:nvPicPr>
          <p:cNvPr id="838" name="Google Shape;838;p4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2815209" y="2630051"/>
            <a:ext cx="432351" cy="348613"/>
          </a:xfrm>
          <a:prstGeom prst="rect">
            <a:avLst/>
          </a:prstGeom>
          <a:noFill/>
          <a:ln>
            <a:noFill/>
          </a:ln>
        </p:spPr>
      </p:pic>
      <p:pic>
        <p:nvPicPr>
          <p:cNvPr id="839" name="Google Shape;839;p4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578590" y="1103644"/>
            <a:ext cx="661100" cy="87778"/>
          </a:xfrm>
          <a:prstGeom prst="rect">
            <a:avLst/>
          </a:prstGeom>
          <a:noFill/>
          <a:ln>
            <a:noFill/>
          </a:ln>
        </p:spPr>
      </p:pic>
      <p:pic>
        <p:nvPicPr>
          <p:cNvPr id="840" name="Google Shape;840;p4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699920" y="3225029"/>
            <a:ext cx="432325" cy="220598"/>
          </a:xfrm>
          <a:prstGeom prst="rect">
            <a:avLst/>
          </a:prstGeom>
          <a:noFill/>
          <a:ln>
            <a:noFill/>
          </a:ln>
        </p:spPr>
      </p:pic>
      <p:pic>
        <p:nvPicPr>
          <p:cNvPr id="841" name="Google Shape;841;p4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842" name="Google Shape;842;p4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6298985" y="1023299"/>
            <a:ext cx="548700" cy="248468"/>
          </a:xfrm>
          <a:prstGeom prst="rect">
            <a:avLst/>
          </a:prstGeom>
          <a:noFill/>
          <a:ln>
            <a:noFill/>
          </a:ln>
        </p:spPr>
      </p:pic>
      <p:pic>
        <p:nvPicPr>
          <p:cNvPr id="843" name="Google Shape;843;p4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469390" y="2152950"/>
            <a:ext cx="661100" cy="188147"/>
          </a:xfrm>
          <a:prstGeom prst="rect">
            <a:avLst/>
          </a:prstGeom>
          <a:noFill/>
          <a:ln>
            <a:noFill/>
          </a:ln>
        </p:spPr>
      </p:pic>
      <p:pic>
        <p:nvPicPr>
          <p:cNvPr id="844" name="Google Shape;844;p4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204596" y="2689621"/>
            <a:ext cx="513750" cy="229473"/>
          </a:xfrm>
          <a:prstGeom prst="rect">
            <a:avLst/>
          </a:prstGeom>
          <a:noFill/>
          <a:ln>
            <a:noFill/>
          </a:ln>
        </p:spPr>
      </p:pic>
      <p:pic>
        <p:nvPicPr>
          <p:cNvPr id="845" name="Google Shape;845;p4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264726" y="3299892"/>
            <a:ext cx="590650" cy="70872"/>
          </a:xfrm>
          <a:prstGeom prst="rect">
            <a:avLst/>
          </a:prstGeom>
          <a:noFill/>
          <a:ln>
            <a:noFill/>
          </a:ln>
        </p:spPr>
      </p:pic>
      <p:pic>
        <p:nvPicPr>
          <p:cNvPr id="846" name="Google Shape;846;p4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204175" y="1537739"/>
            <a:ext cx="390000" cy="291045"/>
          </a:xfrm>
          <a:prstGeom prst="rect">
            <a:avLst/>
          </a:prstGeom>
          <a:noFill/>
          <a:ln>
            <a:noFill/>
          </a:ln>
        </p:spPr>
      </p:pic>
      <p:pic>
        <p:nvPicPr>
          <p:cNvPr id="847" name="Google Shape;847;p4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848" name="Google Shape;848;p4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366230" y="2598256"/>
            <a:ext cx="316025" cy="412203"/>
          </a:xfrm>
          <a:prstGeom prst="rect">
            <a:avLst/>
          </a:prstGeom>
          <a:noFill/>
          <a:ln>
            <a:noFill/>
          </a:ln>
        </p:spPr>
      </p:pic>
      <p:pic>
        <p:nvPicPr>
          <p:cNvPr id="849" name="Google Shape;849;p4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594007" y="2645795"/>
            <a:ext cx="513725" cy="317124"/>
          </a:xfrm>
          <a:prstGeom prst="rect">
            <a:avLst/>
          </a:prstGeom>
          <a:noFill/>
          <a:ln>
            <a:noFill/>
          </a:ln>
        </p:spPr>
      </p:pic>
      <p:pic>
        <p:nvPicPr>
          <p:cNvPr id="850" name="Google Shape;850;p4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851" name="Google Shape;851;p4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38766" y="2107597"/>
            <a:ext cx="316025" cy="278851"/>
          </a:xfrm>
          <a:prstGeom prst="rect">
            <a:avLst/>
          </a:prstGeom>
          <a:noFill/>
          <a:ln>
            <a:noFill/>
          </a:ln>
        </p:spPr>
      </p:pic>
      <p:pic>
        <p:nvPicPr>
          <p:cNvPr id="852" name="Google Shape;852;p4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40380" y="1027020"/>
            <a:ext cx="474000" cy="241025"/>
          </a:xfrm>
          <a:prstGeom prst="rect">
            <a:avLst/>
          </a:prstGeom>
          <a:noFill/>
          <a:ln>
            <a:noFill/>
          </a:ln>
        </p:spPr>
      </p:pic>
      <p:pic>
        <p:nvPicPr>
          <p:cNvPr id="853" name="Google Shape;853;p4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736400" y="1547053"/>
            <a:ext cx="474000" cy="272418"/>
          </a:xfrm>
          <a:prstGeom prst="rect">
            <a:avLst/>
          </a:prstGeom>
          <a:noFill/>
          <a:ln>
            <a:noFill/>
          </a:ln>
        </p:spPr>
      </p:pic>
      <p:pic>
        <p:nvPicPr>
          <p:cNvPr id="854" name="Google Shape;854;p47"/>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052065" y="2072416"/>
            <a:ext cx="381850" cy="349214"/>
          </a:xfrm>
          <a:prstGeom prst="rect">
            <a:avLst/>
          </a:prstGeom>
          <a:noFill/>
          <a:ln>
            <a:noFill/>
          </a:ln>
        </p:spPr>
      </p:pic>
      <p:pic>
        <p:nvPicPr>
          <p:cNvPr id="855" name="Google Shape;855;p4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510416" y="2723405"/>
            <a:ext cx="758950" cy="161904"/>
          </a:xfrm>
          <a:prstGeom prst="rect">
            <a:avLst/>
          </a:prstGeom>
          <a:noFill/>
          <a:ln>
            <a:noFill/>
          </a:ln>
        </p:spPr>
      </p:pic>
      <p:pic>
        <p:nvPicPr>
          <p:cNvPr id="856" name="Google Shape;856;p4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3200589" y="3759451"/>
            <a:ext cx="590675" cy="238542"/>
          </a:xfrm>
          <a:prstGeom prst="rect">
            <a:avLst/>
          </a:prstGeom>
          <a:noFill/>
          <a:ln>
            <a:noFill/>
          </a:ln>
        </p:spPr>
      </p:pic>
      <p:pic>
        <p:nvPicPr>
          <p:cNvPr id="857" name="Google Shape;857;p4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1463695" y="1081908"/>
            <a:ext cx="661100" cy="131249"/>
          </a:xfrm>
          <a:prstGeom prst="rect">
            <a:avLst/>
          </a:prstGeom>
          <a:noFill/>
          <a:ln>
            <a:noFill/>
          </a:ln>
        </p:spPr>
      </p:pic>
      <p:pic>
        <p:nvPicPr>
          <p:cNvPr id="858" name="Google Shape;858;p4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737700" y="1527921"/>
            <a:ext cx="381850" cy="310682"/>
          </a:xfrm>
          <a:prstGeom prst="rect">
            <a:avLst/>
          </a:prstGeom>
          <a:noFill/>
          <a:ln>
            <a:noFill/>
          </a:ln>
        </p:spPr>
      </p:pic>
      <p:pic>
        <p:nvPicPr>
          <p:cNvPr id="859" name="Google Shape;859;p4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10978" y="1079220"/>
            <a:ext cx="758950" cy="136625"/>
          </a:xfrm>
          <a:prstGeom prst="rect">
            <a:avLst/>
          </a:prstGeom>
          <a:noFill/>
          <a:ln>
            <a:noFill/>
          </a:ln>
        </p:spPr>
      </p:pic>
      <p:pic>
        <p:nvPicPr>
          <p:cNvPr id="860" name="Google Shape;860;p4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757312" y="2745287"/>
            <a:ext cx="590675" cy="118139"/>
          </a:xfrm>
          <a:prstGeom prst="rect">
            <a:avLst/>
          </a:prstGeom>
          <a:noFill/>
          <a:ln>
            <a:noFill/>
          </a:ln>
        </p:spPr>
      </p:pic>
      <p:pic>
        <p:nvPicPr>
          <p:cNvPr id="861" name="Google Shape;861;p4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4359009" y="3728347"/>
            <a:ext cx="336800" cy="300750"/>
          </a:xfrm>
          <a:prstGeom prst="rect">
            <a:avLst/>
          </a:prstGeom>
          <a:noFill/>
          <a:ln>
            <a:noFill/>
          </a:ln>
        </p:spPr>
      </p:pic>
      <p:pic>
        <p:nvPicPr>
          <p:cNvPr id="862" name="Google Shape;862;p4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867063" y="3789484"/>
            <a:ext cx="661100" cy="178475"/>
          </a:xfrm>
          <a:prstGeom prst="rect">
            <a:avLst/>
          </a:prstGeom>
          <a:noFill/>
          <a:ln>
            <a:noFill/>
          </a:ln>
        </p:spPr>
      </p:pic>
      <p:pic>
        <p:nvPicPr>
          <p:cNvPr id="863" name="Google Shape;863;p4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99144" y="2725999"/>
            <a:ext cx="698000" cy="156715"/>
          </a:xfrm>
          <a:prstGeom prst="rect">
            <a:avLst/>
          </a:prstGeom>
          <a:noFill/>
          <a:ln>
            <a:noFill/>
          </a:ln>
        </p:spPr>
      </p:pic>
      <p:pic>
        <p:nvPicPr>
          <p:cNvPr id="864" name="Google Shape;864;p4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282386" y="2168042"/>
            <a:ext cx="473950" cy="157962"/>
          </a:xfrm>
          <a:prstGeom prst="rect">
            <a:avLst/>
          </a:prstGeom>
          <a:noFill/>
          <a:ln>
            <a:noFill/>
          </a:ln>
        </p:spPr>
      </p:pic>
      <p:pic>
        <p:nvPicPr>
          <p:cNvPr id="865" name="Google Shape;865;p4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344424" y="2616251"/>
            <a:ext cx="316025" cy="376212"/>
          </a:xfrm>
          <a:prstGeom prst="rect">
            <a:avLst/>
          </a:prstGeom>
          <a:noFill/>
          <a:ln>
            <a:noFill/>
          </a:ln>
        </p:spPr>
      </p:pic>
      <p:pic>
        <p:nvPicPr>
          <p:cNvPr id="866" name="Google Shape;866;p4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379645" y="2179281"/>
            <a:ext cx="725850" cy="135485"/>
          </a:xfrm>
          <a:prstGeom prst="rect">
            <a:avLst/>
          </a:prstGeom>
          <a:noFill/>
          <a:ln>
            <a:noFill/>
          </a:ln>
        </p:spPr>
      </p:pic>
      <p:pic>
        <p:nvPicPr>
          <p:cNvPr id="867" name="Google Shape;867;p4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99991" y="4305820"/>
            <a:ext cx="590650" cy="230332"/>
          </a:xfrm>
          <a:prstGeom prst="rect">
            <a:avLst/>
          </a:prstGeom>
          <a:noFill/>
          <a:ln>
            <a:noFill/>
          </a:ln>
        </p:spPr>
      </p:pic>
      <p:pic>
        <p:nvPicPr>
          <p:cNvPr id="868" name="Google Shape;868;p4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779118" y="2633697"/>
            <a:ext cx="336800" cy="341321"/>
          </a:xfrm>
          <a:prstGeom prst="rect">
            <a:avLst/>
          </a:prstGeom>
          <a:noFill/>
          <a:ln>
            <a:noFill/>
          </a:ln>
        </p:spPr>
      </p:pic>
      <p:pic>
        <p:nvPicPr>
          <p:cNvPr id="869" name="Google Shape;869;p4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217766" y="3206372"/>
            <a:ext cx="590650" cy="257911"/>
          </a:xfrm>
          <a:prstGeom prst="rect">
            <a:avLst/>
          </a:prstGeom>
          <a:noFill/>
          <a:ln>
            <a:noFill/>
          </a:ln>
        </p:spPr>
      </p:pic>
      <p:pic>
        <p:nvPicPr>
          <p:cNvPr id="870" name="Google Shape;870;p4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98329" y="3148759"/>
            <a:ext cx="381850" cy="373137"/>
          </a:xfrm>
          <a:prstGeom prst="rect">
            <a:avLst/>
          </a:prstGeom>
          <a:noFill/>
          <a:ln>
            <a:noFill/>
          </a:ln>
        </p:spPr>
      </p:pic>
      <p:pic>
        <p:nvPicPr>
          <p:cNvPr id="871" name="Google Shape;871;p4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293800" y="1514862"/>
            <a:ext cx="336800" cy="336800"/>
          </a:xfrm>
          <a:prstGeom prst="rect">
            <a:avLst/>
          </a:prstGeom>
          <a:noFill/>
          <a:ln>
            <a:noFill/>
          </a:ln>
        </p:spPr>
      </p:pic>
      <p:pic>
        <p:nvPicPr>
          <p:cNvPr id="872" name="Google Shape;872;p4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834250" y="1533244"/>
            <a:ext cx="316025" cy="300036"/>
          </a:xfrm>
          <a:prstGeom prst="rect">
            <a:avLst/>
          </a:prstGeom>
          <a:noFill/>
          <a:ln>
            <a:noFill/>
          </a:ln>
        </p:spPr>
      </p:pic>
      <p:pic>
        <p:nvPicPr>
          <p:cNvPr id="873" name="Google Shape;873;p4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893936" y="3255940"/>
            <a:ext cx="513725" cy="158775"/>
          </a:xfrm>
          <a:prstGeom prst="rect">
            <a:avLst/>
          </a:prstGeom>
          <a:noFill/>
          <a:ln>
            <a:noFill/>
          </a:ln>
        </p:spPr>
      </p:pic>
      <p:pic>
        <p:nvPicPr>
          <p:cNvPr id="874" name="Google Shape;874;p47"/>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5001520" y="2174500"/>
            <a:ext cx="473950" cy="145046"/>
          </a:xfrm>
          <a:prstGeom prst="rect">
            <a:avLst/>
          </a:prstGeom>
          <a:noFill/>
          <a:ln>
            <a:noFill/>
          </a:ln>
        </p:spPr>
      </p:pic>
      <p:pic>
        <p:nvPicPr>
          <p:cNvPr id="875" name="Google Shape;875;p4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304850" y="2126309"/>
            <a:ext cx="548700" cy="241428"/>
          </a:xfrm>
          <a:prstGeom prst="rect">
            <a:avLst/>
          </a:prstGeom>
          <a:noFill/>
          <a:ln>
            <a:noFill/>
          </a:ln>
        </p:spPr>
      </p:pic>
      <p:pic>
        <p:nvPicPr>
          <p:cNvPr id="876" name="Google Shape;876;p4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444851" y="2734430"/>
            <a:ext cx="635700" cy="139854"/>
          </a:xfrm>
          <a:prstGeom prst="rect">
            <a:avLst/>
          </a:prstGeom>
          <a:noFill/>
          <a:ln>
            <a:noFill/>
          </a:ln>
        </p:spPr>
      </p:pic>
      <p:pic>
        <p:nvPicPr>
          <p:cNvPr id="877" name="Google Shape;877;p4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878" name="Google Shape;878;p4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744018" y="3831190"/>
            <a:ext cx="594300" cy="95065"/>
          </a:xfrm>
          <a:prstGeom prst="rect">
            <a:avLst/>
          </a:prstGeom>
          <a:noFill/>
          <a:ln>
            <a:noFill/>
          </a:ln>
        </p:spPr>
      </p:pic>
      <p:pic>
        <p:nvPicPr>
          <p:cNvPr id="879" name="Google Shape;879;p4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576373" y="3781238"/>
            <a:ext cx="635700" cy="194968"/>
          </a:xfrm>
          <a:prstGeom prst="rect">
            <a:avLst/>
          </a:prstGeom>
          <a:noFill/>
          <a:ln>
            <a:noFill/>
          </a:ln>
        </p:spPr>
      </p:pic>
      <p:pic>
        <p:nvPicPr>
          <p:cNvPr id="880" name="Google Shape;880;p4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822903" y="2736434"/>
            <a:ext cx="590650" cy="135846"/>
          </a:xfrm>
          <a:prstGeom prst="rect">
            <a:avLst/>
          </a:prstGeom>
          <a:noFill/>
          <a:ln>
            <a:noFill/>
          </a:ln>
        </p:spPr>
      </p:pic>
      <p:pic>
        <p:nvPicPr>
          <p:cNvPr id="881" name="Google Shape;881;p4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044175" y="1556154"/>
            <a:ext cx="548700" cy="254217"/>
          </a:xfrm>
          <a:prstGeom prst="rect">
            <a:avLst/>
          </a:prstGeom>
          <a:noFill/>
          <a:ln>
            <a:noFill/>
          </a:ln>
        </p:spPr>
      </p:pic>
      <p:pic>
        <p:nvPicPr>
          <p:cNvPr id="882" name="Google Shape;882;p4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44542" y="1052424"/>
            <a:ext cx="548700" cy="190217"/>
          </a:xfrm>
          <a:prstGeom prst="rect">
            <a:avLst/>
          </a:prstGeom>
          <a:noFill/>
          <a:ln>
            <a:noFill/>
          </a:ln>
        </p:spPr>
      </p:pic>
      <p:pic>
        <p:nvPicPr>
          <p:cNvPr id="883" name="Google Shape;883;p4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511950" y="1635715"/>
            <a:ext cx="548700" cy="95095"/>
          </a:xfrm>
          <a:prstGeom prst="rect">
            <a:avLst/>
          </a:prstGeom>
          <a:noFill/>
          <a:ln>
            <a:noFill/>
          </a:ln>
        </p:spPr>
      </p:pic>
      <p:pic>
        <p:nvPicPr>
          <p:cNvPr id="884" name="Google Shape;884;p4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75450" y="3820449"/>
            <a:ext cx="635700" cy="116545"/>
          </a:xfrm>
          <a:prstGeom prst="rect">
            <a:avLst/>
          </a:prstGeom>
          <a:noFill/>
          <a:ln>
            <a:noFill/>
          </a:ln>
        </p:spPr>
      </p:pic>
      <p:pic>
        <p:nvPicPr>
          <p:cNvPr id="885" name="Google Shape;885;p4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767846" y="2061862"/>
            <a:ext cx="316025" cy="370322"/>
          </a:xfrm>
          <a:prstGeom prst="rect">
            <a:avLst/>
          </a:prstGeom>
          <a:noFill/>
          <a:ln>
            <a:noFill/>
          </a:ln>
        </p:spPr>
      </p:pic>
      <p:pic>
        <p:nvPicPr>
          <p:cNvPr id="886" name="Google Shape;886;p4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280" y="2708964"/>
            <a:ext cx="698000" cy="190787"/>
          </a:xfrm>
          <a:prstGeom prst="rect">
            <a:avLst/>
          </a:prstGeom>
          <a:noFill/>
          <a:ln>
            <a:noFill/>
          </a:ln>
        </p:spPr>
      </p:pic>
      <p:pic>
        <p:nvPicPr>
          <p:cNvPr id="887" name="Google Shape;887;p4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536495" y="4354053"/>
            <a:ext cx="743700" cy="133866"/>
          </a:xfrm>
          <a:prstGeom prst="rect">
            <a:avLst/>
          </a:prstGeom>
          <a:noFill/>
          <a:ln>
            <a:noFill/>
          </a:ln>
        </p:spPr>
      </p:pic>
      <p:pic>
        <p:nvPicPr>
          <p:cNvPr id="888" name="Google Shape;888;p4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260283" y="3711416"/>
            <a:ext cx="414925" cy="334612"/>
          </a:xfrm>
          <a:prstGeom prst="rect">
            <a:avLst/>
          </a:prstGeom>
          <a:noFill/>
          <a:ln>
            <a:noFill/>
          </a:ln>
        </p:spPr>
      </p:pic>
      <p:pic>
        <p:nvPicPr>
          <p:cNvPr id="889" name="Google Shape;889;p4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829675" y="1562173"/>
            <a:ext cx="590650" cy="242179"/>
          </a:xfrm>
          <a:prstGeom prst="rect">
            <a:avLst/>
          </a:prstGeom>
          <a:noFill/>
          <a:ln>
            <a:noFill/>
          </a:ln>
        </p:spPr>
      </p:pic>
      <p:pic>
        <p:nvPicPr>
          <p:cNvPr id="890" name="Google Shape;890;p4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092428" y="3212809"/>
            <a:ext cx="414925" cy="245038"/>
          </a:xfrm>
          <a:prstGeom prst="rect">
            <a:avLst/>
          </a:prstGeom>
          <a:noFill/>
          <a:ln>
            <a:noFill/>
          </a:ln>
        </p:spPr>
      </p:pic>
      <p:pic>
        <p:nvPicPr>
          <p:cNvPr id="891" name="Google Shape;891;p47"/>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2405893" y="4295333"/>
            <a:ext cx="636000" cy="251307"/>
          </a:xfrm>
          <a:prstGeom prst="rect">
            <a:avLst/>
          </a:prstGeom>
          <a:noFill/>
          <a:ln>
            <a:noFill/>
          </a:ln>
        </p:spPr>
      </p:pic>
      <p:pic>
        <p:nvPicPr>
          <p:cNvPr id="892" name="Google Shape;892;p4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081519" y="3803729"/>
            <a:ext cx="548700" cy="149987"/>
          </a:xfrm>
          <a:prstGeom prst="rect">
            <a:avLst/>
          </a:prstGeom>
          <a:noFill/>
          <a:ln>
            <a:noFill/>
          </a:ln>
        </p:spPr>
      </p:pic>
      <p:pic>
        <p:nvPicPr>
          <p:cNvPr id="893" name="Google Shape;893;p4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691495" y="2595501"/>
            <a:ext cx="414925" cy="417711"/>
          </a:xfrm>
          <a:prstGeom prst="rect">
            <a:avLst/>
          </a:prstGeom>
          <a:noFill/>
          <a:ln>
            <a:noFill/>
          </a:ln>
        </p:spPr>
      </p:pic>
      <p:pic>
        <p:nvPicPr>
          <p:cNvPr id="894" name="Google Shape;894;p4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177415" y="2754065"/>
            <a:ext cx="548625" cy="100585"/>
          </a:xfrm>
          <a:prstGeom prst="rect">
            <a:avLst/>
          </a:prstGeom>
          <a:noFill/>
          <a:ln>
            <a:noFill/>
          </a:ln>
        </p:spPr>
      </p:pic>
      <p:pic>
        <p:nvPicPr>
          <p:cNvPr id="895" name="Google Shape;895;p4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468672" y="4252777"/>
            <a:ext cx="414925" cy="336418"/>
          </a:xfrm>
          <a:prstGeom prst="rect">
            <a:avLst/>
          </a:prstGeom>
          <a:noFill/>
          <a:ln>
            <a:noFill/>
          </a:ln>
        </p:spPr>
      </p:pic>
      <p:pic>
        <p:nvPicPr>
          <p:cNvPr id="896" name="Google Shape;896;p4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897" name="Google Shape;897;p4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1191816" y="4319779"/>
            <a:ext cx="697975" cy="202415"/>
          </a:xfrm>
          <a:prstGeom prst="rect">
            <a:avLst/>
          </a:prstGeom>
          <a:noFill/>
          <a:ln>
            <a:noFill/>
          </a:ln>
        </p:spPr>
      </p:pic>
      <p:pic>
        <p:nvPicPr>
          <p:cNvPr id="898" name="Google Shape;898;p4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773140" y="3059955"/>
            <a:ext cx="381850" cy="550745"/>
          </a:xfrm>
          <a:prstGeom prst="rect">
            <a:avLst/>
          </a:prstGeom>
          <a:noFill/>
          <a:ln>
            <a:noFill/>
          </a:ln>
        </p:spPr>
      </p:pic>
      <p:pic>
        <p:nvPicPr>
          <p:cNvPr id="899" name="Google Shape;899;p4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900" name="Google Shape;900;p4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592873" y="3245192"/>
            <a:ext cx="594300" cy="180271"/>
          </a:xfrm>
          <a:prstGeom prst="rect">
            <a:avLst/>
          </a:prstGeom>
          <a:noFill/>
          <a:ln>
            <a:noFill/>
          </a:ln>
        </p:spPr>
      </p:pic>
      <p:pic>
        <p:nvPicPr>
          <p:cNvPr id="901" name="Google Shape;901;p4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161628" y="3683722"/>
            <a:ext cx="390000" cy="390000"/>
          </a:xfrm>
          <a:prstGeom prst="rect">
            <a:avLst/>
          </a:prstGeom>
          <a:noFill/>
          <a:ln>
            <a:noFill/>
          </a:ln>
        </p:spPr>
      </p:pic>
      <p:pic>
        <p:nvPicPr>
          <p:cNvPr id="902" name="Google Shape;902;p4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065699" y="3231078"/>
            <a:ext cx="548700" cy="208500"/>
          </a:xfrm>
          <a:prstGeom prst="rect">
            <a:avLst/>
          </a:prstGeom>
          <a:noFill/>
          <a:ln>
            <a:noFill/>
          </a:ln>
        </p:spPr>
      </p:pic>
      <p:pic>
        <p:nvPicPr>
          <p:cNvPr id="903" name="Google Shape;903;p4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84833" y="1069444"/>
            <a:ext cx="743700" cy="156177"/>
          </a:xfrm>
          <a:prstGeom prst="rect">
            <a:avLst/>
          </a:prstGeom>
          <a:noFill/>
          <a:ln>
            <a:noFill/>
          </a:ln>
        </p:spPr>
      </p:pic>
      <p:pic>
        <p:nvPicPr>
          <p:cNvPr id="904" name="Google Shape;904;p4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954850" y="2027561"/>
            <a:ext cx="316025" cy="438924"/>
          </a:xfrm>
          <a:prstGeom prst="rect">
            <a:avLst/>
          </a:prstGeom>
          <a:noFill/>
          <a:ln>
            <a:noFill/>
          </a:ln>
        </p:spPr>
      </p:pic>
      <p:pic>
        <p:nvPicPr>
          <p:cNvPr id="905" name="Google Shape;905;p4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940897" y="3237708"/>
            <a:ext cx="513750" cy="195239"/>
          </a:xfrm>
          <a:prstGeom prst="rect">
            <a:avLst/>
          </a:prstGeom>
          <a:noFill/>
          <a:ln>
            <a:noFill/>
          </a:ln>
        </p:spPr>
      </p:pic>
      <p:pic>
        <p:nvPicPr>
          <p:cNvPr id="906" name="Google Shape;906;p4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907" name="Google Shape;907;p4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493182" y="3266076"/>
            <a:ext cx="513725" cy="138504"/>
          </a:xfrm>
          <a:prstGeom prst="rect">
            <a:avLst/>
          </a:prstGeom>
          <a:noFill/>
          <a:ln>
            <a:noFill/>
          </a:ln>
        </p:spPr>
      </p:pic>
      <p:pic>
        <p:nvPicPr>
          <p:cNvPr id="908" name="Google Shape;908;p4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120394" y="4193838"/>
            <a:ext cx="414925" cy="454297"/>
          </a:xfrm>
          <a:prstGeom prst="rect">
            <a:avLst/>
          </a:prstGeom>
          <a:noFill/>
          <a:ln>
            <a:noFill/>
          </a:ln>
        </p:spPr>
      </p:pic>
      <p:pic>
        <p:nvPicPr>
          <p:cNvPr id="909" name="Google Shape;909;p4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723418" y="3686288"/>
            <a:ext cx="390000" cy="384868"/>
          </a:xfrm>
          <a:prstGeom prst="rect">
            <a:avLst/>
          </a:prstGeom>
          <a:noFill/>
          <a:ln>
            <a:noFill/>
          </a:ln>
        </p:spPr>
      </p:pic>
      <p:pic>
        <p:nvPicPr>
          <p:cNvPr id="910" name="Google Shape;910;p4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839474" y="3800958"/>
            <a:ext cx="471325" cy="155527"/>
          </a:xfrm>
          <a:prstGeom prst="rect">
            <a:avLst/>
          </a:prstGeom>
          <a:noFill/>
          <a:ln>
            <a:noFill/>
          </a:ln>
        </p:spPr>
      </p:pic>
      <p:pic>
        <p:nvPicPr>
          <p:cNvPr id="911" name="Google Shape;911;p4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272694" y="3127865"/>
            <a:ext cx="414925" cy="414925"/>
          </a:xfrm>
          <a:prstGeom prst="rect">
            <a:avLst/>
          </a:prstGeom>
          <a:noFill/>
          <a:ln>
            <a:noFill/>
          </a:ln>
        </p:spPr>
      </p:pic>
      <p:pic>
        <p:nvPicPr>
          <p:cNvPr id="912" name="Google Shape;912;p4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253306" y="2076510"/>
            <a:ext cx="316025" cy="341026"/>
          </a:xfrm>
          <a:prstGeom prst="rect">
            <a:avLst/>
          </a:prstGeom>
          <a:noFill/>
          <a:ln>
            <a:noFill/>
          </a:ln>
        </p:spPr>
      </p:pic>
      <p:pic>
        <p:nvPicPr>
          <p:cNvPr id="913" name="Google Shape;913;p4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774125" y="1587189"/>
            <a:ext cx="594300" cy="192147"/>
          </a:xfrm>
          <a:prstGeom prst="rect">
            <a:avLst/>
          </a:prstGeom>
          <a:noFill/>
          <a:ln>
            <a:noFill/>
          </a:ln>
        </p:spPr>
      </p:pic>
      <p:pic>
        <p:nvPicPr>
          <p:cNvPr id="914" name="Google Shape;914;p4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85090" y="4353346"/>
            <a:ext cx="513725" cy="135281"/>
          </a:xfrm>
          <a:prstGeom prst="rect">
            <a:avLst/>
          </a:prstGeom>
          <a:noFill/>
          <a:ln>
            <a:noFill/>
          </a:ln>
        </p:spPr>
      </p:pic>
      <p:pic>
        <p:nvPicPr>
          <p:cNvPr id="915" name="Google Shape;915;p47"/>
          <p:cNvPicPr preferRelativeResize="0"/>
          <p:nvPr/>
        </p:nvPicPr>
        <p:blipFill>
          <a:blip r:embed="rId96">
            <a:alphaModFix/>
          </a:blip>
          <a:stretch>
            <a:fillRect/>
          </a:stretch>
        </p:blipFill>
        <p:spPr>
          <a:xfrm>
            <a:off x="8212781" y="2621387"/>
            <a:ext cx="381850" cy="365940"/>
          </a:xfrm>
          <a:prstGeom prst="rect">
            <a:avLst/>
          </a:prstGeom>
          <a:noFill/>
          <a:ln>
            <a:noFill/>
          </a:ln>
        </p:spPr>
      </p:pic>
      <p:pic>
        <p:nvPicPr>
          <p:cNvPr id="916" name="Google Shape;916;p4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3353925" y="1517078"/>
            <a:ext cx="336800" cy="332368"/>
          </a:xfrm>
          <a:prstGeom prst="rect">
            <a:avLst/>
          </a:prstGeom>
          <a:noFill/>
          <a:ln>
            <a:noFill/>
          </a:ln>
        </p:spPr>
      </p:pic>
      <p:pic>
        <p:nvPicPr>
          <p:cNvPr id="917" name="Google Shape;917;p4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126800" y="1036226"/>
            <a:ext cx="513725" cy="222614"/>
          </a:xfrm>
          <a:prstGeom prst="rect">
            <a:avLst/>
          </a:prstGeom>
          <a:noFill/>
          <a:ln>
            <a:noFill/>
          </a:ln>
        </p:spPr>
      </p:pic>
      <p:pic>
        <p:nvPicPr>
          <p:cNvPr id="918" name="Google Shape;918;p4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360269" y="4361536"/>
            <a:ext cx="758950" cy="118901"/>
          </a:xfrm>
          <a:prstGeom prst="rect">
            <a:avLst/>
          </a:prstGeom>
          <a:noFill/>
          <a:ln>
            <a:noFill/>
          </a:ln>
        </p:spPr>
      </p:pic>
      <p:pic>
        <p:nvPicPr>
          <p:cNvPr id="919" name="Google Shape;919;p4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873197" y="4341746"/>
            <a:ext cx="594300" cy="158480"/>
          </a:xfrm>
          <a:prstGeom prst="rect">
            <a:avLst/>
          </a:prstGeom>
          <a:noFill/>
          <a:ln>
            <a:noFill/>
          </a:ln>
        </p:spPr>
      </p:pic>
      <p:pic>
        <p:nvPicPr>
          <p:cNvPr id="920" name="Google Shape;920;p4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599838" y="3701975"/>
            <a:ext cx="471325" cy="353494"/>
          </a:xfrm>
          <a:prstGeom prst="rect">
            <a:avLst/>
          </a:prstGeom>
          <a:noFill/>
          <a:ln>
            <a:noFill/>
          </a:ln>
        </p:spPr>
      </p:pic>
      <p:pic>
        <p:nvPicPr>
          <p:cNvPr id="921" name="Google Shape;921;p4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6707880" y="3190985"/>
            <a:ext cx="471325" cy="288687"/>
          </a:xfrm>
          <a:prstGeom prst="rect">
            <a:avLst/>
          </a:prstGeom>
          <a:noFill/>
          <a:ln>
            <a:noFill/>
          </a:ln>
        </p:spPr>
      </p:pic>
      <p:pic>
        <p:nvPicPr>
          <p:cNvPr id="922" name="Google Shape;922;p4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884773" y="4349367"/>
            <a:ext cx="661100" cy="143238"/>
          </a:xfrm>
          <a:prstGeom prst="rect">
            <a:avLst/>
          </a:prstGeom>
          <a:noFill/>
          <a:ln>
            <a:noFill/>
          </a:ln>
        </p:spPr>
      </p:pic>
      <p:pic>
        <p:nvPicPr>
          <p:cNvPr id="923" name="Google Shape;923;p4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547049" y="4346356"/>
            <a:ext cx="758950" cy="149260"/>
          </a:xfrm>
          <a:prstGeom prst="rect">
            <a:avLst/>
          </a:prstGeom>
          <a:noFill/>
          <a:ln>
            <a:noFill/>
          </a:ln>
        </p:spPr>
      </p:pic>
      <p:pic>
        <p:nvPicPr>
          <p:cNvPr id="924" name="Google Shape;924;p47"/>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7632430" y="2131081"/>
            <a:ext cx="548700" cy="231884"/>
          </a:xfrm>
          <a:prstGeom prst="rect">
            <a:avLst/>
          </a:prstGeom>
          <a:noFill/>
          <a:ln>
            <a:noFill/>
          </a:ln>
        </p:spPr>
      </p:pic>
      <p:pic>
        <p:nvPicPr>
          <p:cNvPr id="925" name="Google Shape;925;p4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0" y="3811163"/>
            <a:ext cx="827250" cy="135118"/>
          </a:xfrm>
          <a:prstGeom prst="rect">
            <a:avLst/>
          </a:prstGeom>
          <a:noFill/>
          <a:ln>
            <a:noFill/>
          </a:ln>
        </p:spPr>
      </p:pic>
    </p:spTree>
    <p:extLst>
      <p:ext uri="{BB962C8B-B14F-4D97-AF65-F5344CB8AC3E}">
        <p14:creationId xmlns:p14="http://schemas.microsoft.com/office/powerpoint/2010/main" val="1164324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791234"/>
            <a:ext cx="8667074" cy="3352266"/>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2394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203446"/>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02543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34968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194524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2" name="Google Shape;132;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3" name="Google Shape;133;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4" name="Google Shape;134;p22"/>
          <p:cNvGrpSpPr/>
          <p:nvPr/>
        </p:nvGrpSpPr>
        <p:grpSpPr>
          <a:xfrm>
            <a:off x="5326229" y="1627687"/>
            <a:ext cx="594300" cy="852787"/>
            <a:chOff x="7698193" y="1705238"/>
            <a:chExt cx="594300" cy="852787"/>
          </a:xfrm>
        </p:grpSpPr>
        <p:sp>
          <p:nvSpPr>
            <p:cNvPr id="135" name="Google Shape;135;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6" name="Google Shape;136;p2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7" name="Google Shape;137;p22"/>
          <p:cNvGrpSpPr/>
          <p:nvPr/>
        </p:nvGrpSpPr>
        <p:grpSpPr>
          <a:xfrm>
            <a:off x="6925481" y="1610518"/>
            <a:ext cx="499800" cy="887125"/>
            <a:chOff x="3778168" y="2551500"/>
            <a:chExt cx="499800" cy="887125"/>
          </a:xfrm>
        </p:grpSpPr>
        <p:pic>
          <p:nvPicPr>
            <p:cNvPr id="138" name="Google Shape;138;p2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9" name="Google Shape;139;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40" name="Google Shape;140;p22"/>
          <p:cNvGrpSpPr/>
          <p:nvPr/>
        </p:nvGrpSpPr>
        <p:grpSpPr>
          <a:xfrm>
            <a:off x="500195" y="1653137"/>
            <a:ext cx="640048" cy="801886"/>
            <a:chOff x="688203" y="1783576"/>
            <a:chExt cx="731400" cy="801886"/>
          </a:xfrm>
        </p:grpSpPr>
        <p:sp>
          <p:nvSpPr>
            <p:cNvPr id="141" name="Google Shape;141;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2" name="Google Shape;142;p2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3" name="Google Shape;143;p22"/>
          <p:cNvGrpSpPr/>
          <p:nvPr/>
        </p:nvGrpSpPr>
        <p:grpSpPr>
          <a:xfrm>
            <a:off x="3426786" y="1605993"/>
            <a:ext cx="666305" cy="896173"/>
            <a:chOff x="3676320" y="1689289"/>
            <a:chExt cx="731400" cy="896173"/>
          </a:xfrm>
        </p:grpSpPr>
        <p:pic>
          <p:nvPicPr>
            <p:cNvPr id="144" name="Google Shape;144;p2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5" name="Google Shape;145;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6" name="Google Shape;146;p22"/>
          <p:cNvGrpSpPr/>
          <p:nvPr/>
        </p:nvGrpSpPr>
        <p:grpSpPr>
          <a:xfrm>
            <a:off x="5034098" y="4007325"/>
            <a:ext cx="791550" cy="871225"/>
            <a:chOff x="4954625" y="4007325"/>
            <a:chExt cx="791550" cy="871225"/>
          </a:xfrm>
        </p:grpSpPr>
        <p:sp>
          <p:nvSpPr>
            <p:cNvPr id="147" name="Google Shape;147;p22"/>
            <p:cNvSpPr txBox="1"/>
            <p:nvPr/>
          </p:nvSpPr>
          <p:spPr>
            <a:xfrm>
              <a:off x="4956850" y="4512850"/>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可观测性框架</a:t>
              </a:r>
              <a:r>
                <a:rPr lang="en-US" altLang="zh-CN" sz="700" dirty="0">
                  <a:solidFill>
                    <a:srgbClr val="606060"/>
                  </a:solidFill>
                  <a:highlight>
                    <a:srgbClr val="FFFFFF"/>
                  </a:highlight>
                </a:rPr>
                <a:t>’</a:t>
              </a:r>
              <a:endParaRPr sz="700" dirty="0"/>
            </a:p>
          </p:txBody>
        </p:sp>
        <p:pic>
          <p:nvPicPr>
            <p:cNvPr id="148" name="Google Shape;148;p22"/>
            <p:cNvPicPr preferRelativeResize="0"/>
            <p:nvPr/>
          </p:nvPicPr>
          <p:blipFill rotWithShape="1">
            <a:blip r:embed="rId7" cstate="print">
              <a:alphaModFix/>
              <a:extLst>
                <a:ext uri="{28A0092B-C50C-407E-A947-70E740481C1C}">
                  <a14:useLocalDpi xmlns:a14="http://schemas.microsoft.com/office/drawing/2010/main"/>
                </a:ext>
              </a:extLst>
            </a:blip>
            <a:srcRect t="-5327" r="-4657" b="-2292"/>
            <a:stretch/>
          </p:blipFill>
          <p:spPr>
            <a:xfrm>
              <a:off x="4954625" y="4007325"/>
              <a:ext cx="791550" cy="476099"/>
            </a:xfrm>
            <a:prstGeom prst="rect">
              <a:avLst/>
            </a:prstGeom>
            <a:noFill/>
            <a:ln>
              <a:noFill/>
            </a:ln>
          </p:spPr>
        </p:pic>
      </p:grpSp>
      <p:grpSp>
        <p:nvGrpSpPr>
          <p:cNvPr id="149" name="Google Shape;149;p22"/>
          <p:cNvGrpSpPr/>
          <p:nvPr/>
        </p:nvGrpSpPr>
        <p:grpSpPr>
          <a:xfrm>
            <a:off x="3516529" y="4112578"/>
            <a:ext cx="621900" cy="684329"/>
            <a:chOff x="6490324" y="1721296"/>
            <a:chExt cx="621900" cy="684329"/>
          </a:xfrm>
        </p:grpSpPr>
        <p:sp>
          <p:nvSpPr>
            <p:cNvPr id="150" name="Google Shape;150;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1" name="Google Shape;151;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2" name="Google Shape;152;p22"/>
          <p:cNvGrpSpPr/>
          <p:nvPr/>
        </p:nvGrpSpPr>
        <p:grpSpPr>
          <a:xfrm>
            <a:off x="4046736" y="1524010"/>
            <a:ext cx="640048" cy="1060139"/>
            <a:chOff x="4439760" y="1525324"/>
            <a:chExt cx="731400" cy="1060139"/>
          </a:xfrm>
        </p:grpSpPr>
        <p:sp>
          <p:nvSpPr>
            <p:cNvPr id="153" name="Google Shape;153;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4" name="Google Shape;154;p2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5" name="Google Shape;155;p22"/>
          <p:cNvGrpSpPr/>
          <p:nvPr/>
        </p:nvGrpSpPr>
        <p:grpSpPr>
          <a:xfrm>
            <a:off x="7931659" y="1605105"/>
            <a:ext cx="621909" cy="897949"/>
            <a:chOff x="7516618" y="1687513"/>
            <a:chExt cx="731400" cy="897949"/>
          </a:xfrm>
        </p:grpSpPr>
        <p:sp>
          <p:nvSpPr>
            <p:cNvPr id="156" name="Google Shape;156;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7" name="Google Shape;157;p2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8" name="Google Shape;158;p22"/>
          <p:cNvGrpSpPr/>
          <p:nvPr/>
        </p:nvGrpSpPr>
        <p:grpSpPr>
          <a:xfrm>
            <a:off x="4307113" y="4003191"/>
            <a:ext cx="558300" cy="903102"/>
            <a:chOff x="6196995" y="1654923"/>
            <a:chExt cx="558300" cy="903102"/>
          </a:xfrm>
        </p:grpSpPr>
        <p:sp>
          <p:nvSpPr>
            <p:cNvPr id="159" name="Google Shape;159;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160" name="Google Shape;160;p2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1" name="Google Shape;161;p22"/>
          <p:cNvGrpSpPr/>
          <p:nvPr/>
        </p:nvGrpSpPr>
        <p:grpSpPr>
          <a:xfrm>
            <a:off x="3372646" y="3165465"/>
            <a:ext cx="794274" cy="905820"/>
            <a:chOff x="5348860" y="1652205"/>
            <a:chExt cx="718800" cy="905820"/>
          </a:xfrm>
        </p:grpSpPr>
        <p:sp>
          <p:nvSpPr>
            <p:cNvPr id="162" name="Google Shape;162;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3" name="Google Shape;163;p2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4" name="Google Shape;164;p22"/>
          <p:cNvGrpSpPr/>
          <p:nvPr/>
        </p:nvGrpSpPr>
        <p:grpSpPr>
          <a:xfrm>
            <a:off x="4633495" y="1625452"/>
            <a:ext cx="718807" cy="857256"/>
            <a:chOff x="5282124" y="1728207"/>
            <a:chExt cx="766400" cy="857256"/>
          </a:xfrm>
        </p:grpSpPr>
        <p:sp>
          <p:nvSpPr>
            <p:cNvPr id="165" name="Google Shape;165;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编排</a:t>
              </a:r>
              <a:endParaRPr lang="zh-CN" altLang="en-US" sz="600" dirty="0"/>
            </a:p>
          </p:txBody>
        </p:sp>
        <p:pic>
          <p:nvPicPr>
            <p:cNvPr id="166" name="Google Shape;166;p22"/>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7" name="Google Shape;167;p22"/>
          <p:cNvGrpSpPr/>
          <p:nvPr/>
        </p:nvGrpSpPr>
        <p:grpSpPr>
          <a:xfrm>
            <a:off x="6372746" y="1620466"/>
            <a:ext cx="599090" cy="867228"/>
            <a:chOff x="6117839" y="1718235"/>
            <a:chExt cx="731400" cy="867228"/>
          </a:xfrm>
        </p:grpSpPr>
        <p:sp>
          <p:nvSpPr>
            <p:cNvPr id="168" name="Google Shape;168;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9" name="Google Shape;169;p2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70" name="Google Shape;170;p22"/>
          <p:cNvGrpSpPr/>
          <p:nvPr/>
        </p:nvGrpSpPr>
        <p:grpSpPr>
          <a:xfrm>
            <a:off x="2855475" y="1618732"/>
            <a:ext cx="617667" cy="870696"/>
            <a:chOff x="3022681" y="1714767"/>
            <a:chExt cx="731400" cy="870696"/>
          </a:xfrm>
        </p:grpSpPr>
        <p:pic>
          <p:nvPicPr>
            <p:cNvPr id="171" name="Google Shape;171;p2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2" name="Google Shape;172;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3" name="Google Shape;173;p22"/>
          <p:cNvGrpSpPr/>
          <p:nvPr/>
        </p:nvGrpSpPr>
        <p:grpSpPr>
          <a:xfrm>
            <a:off x="1687580" y="1629786"/>
            <a:ext cx="594300" cy="848588"/>
            <a:chOff x="4971855" y="2590037"/>
            <a:chExt cx="594300" cy="848588"/>
          </a:xfrm>
        </p:grpSpPr>
        <p:pic>
          <p:nvPicPr>
            <p:cNvPr id="174" name="Google Shape;174;p2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5" name="Google Shape;175;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6" name="Google Shape;176;p22"/>
          <p:cNvGrpSpPr/>
          <p:nvPr/>
        </p:nvGrpSpPr>
        <p:grpSpPr>
          <a:xfrm>
            <a:off x="5874173" y="1656976"/>
            <a:ext cx="558277" cy="871692"/>
            <a:chOff x="5711049" y="2566933"/>
            <a:chExt cx="617700" cy="871692"/>
          </a:xfrm>
        </p:grpSpPr>
        <p:pic>
          <p:nvPicPr>
            <p:cNvPr id="177" name="Google Shape;177;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8" name="Google Shape;178;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9" name="Google Shape;179;p22"/>
          <p:cNvGrpSpPr/>
          <p:nvPr/>
        </p:nvGrpSpPr>
        <p:grpSpPr>
          <a:xfrm>
            <a:off x="5584217" y="3141928"/>
            <a:ext cx="656701" cy="789693"/>
            <a:chOff x="620293" y="3946025"/>
            <a:chExt cx="594300" cy="789693"/>
          </a:xfrm>
        </p:grpSpPr>
        <p:pic>
          <p:nvPicPr>
            <p:cNvPr id="180" name="Google Shape;180;p2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181" name="Google Shape;181;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182" name="Google Shape;182;p22"/>
          <p:cNvGrpSpPr/>
          <p:nvPr/>
        </p:nvGrpSpPr>
        <p:grpSpPr>
          <a:xfrm>
            <a:off x="-66415" y="1618249"/>
            <a:ext cx="617667" cy="871662"/>
            <a:chOff x="-89937" y="1685079"/>
            <a:chExt cx="731400" cy="900384"/>
          </a:xfrm>
        </p:grpSpPr>
        <p:pic>
          <p:nvPicPr>
            <p:cNvPr id="183" name="Google Shape;183;p2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4" name="Google Shape;184;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5" name="Google Shape;185;p22"/>
          <p:cNvGrpSpPr/>
          <p:nvPr/>
        </p:nvGrpSpPr>
        <p:grpSpPr>
          <a:xfrm>
            <a:off x="2235525" y="1593486"/>
            <a:ext cx="666305" cy="921188"/>
            <a:chOff x="2251247" y="1664275"/>
            <a:chExt cx="731400" cy="921188"/>
          </a:xfrm>
        </p:grpSpPr>
        <p:pic>
          <p:nvPicPr>
            <p:cNvPr id="186" name="Google Shape;186;p2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7" name="Google Shape;187;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8" name="Google Shape;188;p22"/>
          <p:cNvGrpSpPr/>
          <p:nvPr/>
        </p:nvGrpSpPr>
        <p:grpSpPr>
          <a:xfrm>
            <a:off x="913775" y="4066803"/>
            <a:ext cx="831300" cy="712124"/>
            <a:chOff x="1168975" y="3039326"/>
            <a:chExt cx="831300" cy="712124"/>
          </a:xfrm>
        </p:grpSpPr>
        <p:sp>
          <p:nvSpPr>
            <p:cNvPr id="189" name="Google Shape;189;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90" name="Google Shape;190;p2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1" name="Google Shape;191;p22"/>
          <p:cNvGrpSpPr/>
          <p:nvPr/>
        </p:nvGrpSpPr>
        <p:grpSpPr>
          <a:xfrm>
            <a:off x="8507213" y="1612709"/>
            <a:ext cx="666305" cy="882742"/>
            <a:chOff x="8442058" y="1702720"/>
            <a:chExt cx="731400" cy="882742"/>
          </a:xfrm>
        </p:grpSpPr>
        <p:sp>
          <p:nvSpPr>
            <p:cNvPr id="192" name="Google Shape;192;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3" name="Google Shape;193;p2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4" name="Google Shape;194;p22"/>
          <p:cNvGrpSpPr/>
          <p:nvPr/>
        </p:nvGrpSpPr>
        <p:grpSpPr>
          <a:xfrm>
            <a:off x="2638398" y="3208581"/>
            <a:ext cx="736263" cy="821710"/>
            <a:chOff x="7736329" y="2616915"/>
            <a:chExt cx="666302" cy="821710"/>
          </a:xfrm>
        </p:grpSpPr>
        <p:sp>
          <p:nvSpPr>
            <p:cNvPr id="195" name="Google Shape;195;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96" name="Google Shape;196;p2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97" name="Google Shape;197;p22"/>
          <p:cNvGrpSpPr/>
          <p:nvPr/>
        </p:nvGrpSpPr>
        <p:grpSpPr>
          <a:xfrm>
            <a:off x="8483159" y="3116366"/>
            <a:ext cx="662005" cy="869235"/>
            <a:chOff x="4370625" y="4027390"/>
            <a:chExt cx="599100" cy="869235"/>
          </a:xfrm>
        </p:grpSpPr>
        <p:pic>
          <p:nvPicPr>
            <p:cNvPr id="198" name="Google Shape;198;p22"/>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9" name="Google Shape;199;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00" name="Google Shape;200;p22"/>
          <p:cNvGrpSpPr/>
          <p:nvPr/>
        </p:nvGrpSpPr>
        <p:grpSpPr>
          <a:xfrm>
            <a:off x="8617" y="3056603"/>
            <a:ext cx="778031" cy="928326"/>
            <a:chOff x="8440650" y="2558024"/>
            <a:chExt cx="704100" cy="928326"/>
          </a:xfrm>
        </p:grpSpPr>
        <p:pic>
          <p:nvPicPr>
            <p:cNvPr id="201" name="Google Shape;201;p22"/>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02" name="Google Shape;202;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03" name="Google Shape;203;p22"/>
          <p:cNvGrpSpPr/>
          <p:nvPr/>
        </p:nvGrpSpPr>
        <p:grpSpPr>
          <a:xfrm>
            <a:off x="6941263" y="3096728"/>
            <a:ext cx="736262" cy="818288"/>
            <a:chOff x="4086778" y="4078341"/>
            <a:chExt cx="666300" cy="818288"/>
          </a:xfrm>
        </p:grpSpPr>
        <p:sp>
          <p:nvSpPr>
            <p:cNvPr id="204" name="Google Shape;204;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5" name="Google Shape;205;p2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6" name="Google Shape;206;p22"/>
          <p:cNvGrpSpPr/>
          <p:nvPr/>
        </p:nvGrpSpPr>
        <p:grpSpPr>
          <a:xfrm>
            <a:off x="1093888" y="1585452"/>
            <a:ext cx="640048" cy="937257"/>
            <a:chOff x="1466343" y="1648206"/>
            <a:chExt cx="731400" cy="937257"/>
          </a:xfrm>
        </p:grpSpPr>
        <p:pic>
          <p:nvPicPr>
            <p:cNvPr id="207" name="Google Shape;207;p22"/>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8" name="Google Shape;208;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9" name="Google Shape;209;p22"/>
          <p:cNvGrpSpPr/>
          <p:nvPr/>
        </p:nvGrpSpPr>
        <p:grpSpPr>
          <a:xfrm>
            <a:off x="7378925" y="1704680"/>
            <a:ext cx="599090" cy="698800"/>
            <a:chOff x="6862978" y="1886662"/>
            <a:chExt cx="731400" cy="698800"/>
          </a:xfrm>
        </p:grpSpPr>
        <p:sp>
          <p:nvSpPr>
            <p:cNvPr id="210" name="Google Shape;210;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11" name="Google Shape;211;p2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12" name="Google Shape;212;p22"/>
          <p:cNvGrpSpPr/>
          <p:nvPr/>
        </p:nvGrpSpPr>
        <p:grpSpPr>
          <a:xfrm>
            <a:off x="6867117" y="4044103"/>
            <a:ext cx="726300" cy="821278"/>
            <a:chOff x="-26675" y="4075350"/>
            <a:chExt cx="726300" cy="821278"/>
          </a:xfrm>
        </p:grpSpPr>
        <p:pic>
          <p:nvPicPr>
            <p:cNvPr id="213" name="Google Shape;213;p2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4" name="Google Shape;214;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5" name="Google Shape;215;p22"/>
          <p:cNvGrpSpPr/>
          <p:nvPr/>
        </p:nvGrpSpPr>
        <p:grpSpPr>
          <a:xfrm>
            <a:off x="7762101" y="4022756"/>
            <a:ext cx="502800" cy="863972"/>
            <a:chOff x="639525" y="4032653"/>
            <a:chExt cx="502800" cy="863972"/>
          </a:xfrm>
        </p:grpSpPr>
        <p:pic>
          <p:nvPicPr>
            <p:cNvPr id="216" name="Google Shape;216;p2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7" name="Google Shape;217;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8" name="Google Shape;218;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9" name="Google Shape;219;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20" name="Google Shape;220;p22"/>
          <p:cNvGrpSpPr/>
          <p:nvPr/>
        </p:nvGrpSpPr>
        <p:grpSpPr>
          <a:xfrm>
            <a:off x="4214797" y="3165465"/>
            <a:ext cx="656701" cy="737775"/>
            <a:chOff x="2706244" y="3113777"/>
            <a:chExt cx="594300" cy="737775"/>
          </a:xfrm>
        </p:grpSpPr>
        <p:sp>
          <p:nvSpPr>
            <p:cNvPr id="221" name="Google Shape;221;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22" name="Google Shape;222;p2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23" name="Google Shape;223;p22"/>
          <p:cNvGrpSpPr/>
          <p:nvPr/>
        </p:nvGrpSpPr>
        <p:grpSpPr>
          <a:xfrm>
            <a:off x="5994332" y="4072591"/>
            <a:ext cx="704100" cy="764302"/>
            <a:chOff x="3734652" y="4018473"/>
            <a:chExt cx="704100" cy="764302"/>
          </a:xfrm>
        </p:grpSpPr>
        <p:pic>
          <p:nvPicPr>
            <p:cNvPr id="224" name="Google Shape;224;p2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5" name="Google Shape;225;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6" name="Google Shape;226;p22"/>
          <p:cNvGrpSpPr/>
          <p:nvPr/>
        </p:nvGrpSpPr>
        <p:grpSpPr>
          <a:xfrm>
            <a:off x="8433586" y="4034492"/>
            <a:ext cx="617699" cy="840500"/>
            <a:chOff x="7877424" y="4018475"/>
            <a:chExt cx="617699" cy="840500"/>
          </a:xfrm>
        </p:grpSpPr>
        <p:pic>
          <p:nvPicPr>
            <p:cNvPr id="227" name="Google Shape;227;p2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8" name="Google Shape;228;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229" name="Google Shape;229;p22"/>
          <p:cNvGrpSpPr/>
          <p:nvPr/>
        </p:nvGrpSpPr>
        <p:grpSpPr>
          <a:xfrm>
            <a:off x="4903554" y="3149002"/>
            <a:ext cx="682558" cy="808799"/>
            <a:chOff x="2727350" y="3109826"/>
            <a:chExt cx="617700" cy="808799"/>
          </a:xfrm>
        </p:grpSpPr>
        <p:pic>
          <p:nvPicPr>
            <p:cNvPr id="230" name="Google Shape;230;p2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31" name="Google Shape;231;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32" name="Google Shape;232;p22"/>
          <p:cNvGrpSpPr/>
          <p:nvPr/>
        </p:nvGrpSpPr>
        <p:grpSpPr>
          <a:xfrm>
            <a:off x="2675759" y="4007305"/>
            <a:ext cx="599100" cy="831125"/>
            <a:chOff x="8479298" y="3022825"/>
            <a:chExt cx="599100" cy="831125"/>
          </a:xfrm>
        </p:grpSpPr>
        <p:sp>
          <p:nvSpPr>
            <p:cNvPr id="233" name="Google Shape;233;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34" name="Google Shape;234;p2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5" name="Google Shape;235;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6" name="Google Shape;236;p22"/>
          <p:cNvGrpSpPr/>
          <p:nvPr/>
        </p:nvGrpSpPr>
        <p:grpSpPr>
          <a:xfrm>
            <a:off x="834052" y="3152513"/>
            <a:ext cx="922565" cy="736505"/>
            <a:chOff x="772009" y="3240867"/>
            <a:chExt cx="834900" cy="736505"/>
          </a:xfrm>
        </p:grpSpPr>
        <p:sp>
          <p:nvSpPr>
            <p:cNvPr id="237" name="Google Shape;237;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8" name="Google Shape;238;p2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9" name="Google Shape;239;p22"/>
          <p:cNvGrpSpPr/>
          <p:nvPr/>
        </p:nvGrpSpPr>
        <p:grpSpPr>
          <a:xfrm>
            <a:off x="78790" y="4011554"/>
            <a:ext cx="666300" cy="886375"/>
            <a:chOff x="8559163" y="4021500"/>
            <a:chExt cx="666300" cy="886375"/>
          </a:xfrm>
        </p:grpSpPr>
        <p:sp>
          <p:nvSpPr>
            <p:cNvPr id="240"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1" name="Google Shape;241;p2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42" name="Google Shape;242;p22"/>
          <p:cNvGrpSpPr/>
          <p:nvPr/>
        </p:nvGrpSpPr>
        <p:grpSpPr>
          <a:xfrm>
            <a:off x="7658196" y="3116366"/>
            <a:ext cx="662006" cy="776982"/>
            <a:chOff x="8350040" y="3189975"/>
            <a:chExt cx="599100" cy="776982"/>
          </a:xfrm>
        </p:grpSpPr>
        <p:sp>
          <p:nvSpPr>
            <p:cNvPr id="243" name="Google Shape;243;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zh-CN" altLang="en-US" sz="700" dirty="0">
                  <a:solidFill>
                    <a:srgbClr val="606060"/>
                  </a:solidFill>
                  <a:highlight>
                    <a:srgbClr val="FFFFFF"/>
                  </a:highlight>
                </a:rPr>
                <a:t>网关</a:t>
              </a:r>
              <a:endParaRPr sz="700" dirty="0">
                <a:solidFill>
                  <a:srgbClr val="606060"/>
                </a:solidFill>
                <a:highlight>
                  <a:srgbClr val="FFFFFF"/>
                </a:highlight>
              </a:endParaRPr>
            </a:p>
          </p:txBody>
        </p:sp>
        <p:pic>
          <p:nvPicPr>
            <p:cNvPr id="244" name="Google Shape;244;p2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5" name="Google Shape;245;p22"/>
          <p:cNvGrpSpPr/>
          <p:nvPr/>
        </p:nvGrpSpPr>
        <p:grpSpPr>
          <a:xfrm>
            <a:off x="1919544" y="4039180"/>
            <a:ext cx="666300" cy="831125"/>
            <a:chOff x="1076425" y="4163825"/>
            <a:chExt cx="666300" cy="831125"/>
          </a:xfrm>
        </p:grpSpPr>
        <p:sp>
          <p:nvSpPr>
            <p:cNvPr id="246" name="Google Shape;246;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Autoscaling</a:t>
              </a:r>
              <a:endParaRPr sz="700" dirty="0">
                <a:solidFill>
                  <a:srgbClr val="606060"/>
                </a:solidFill>
                <a:highlight>
                  <a:srgbClr val="FFFFFF"/>
                </a:highlight>
              </a:endParaRPr>
            </a:p>
          </p:txBody>
        </p:sp>
        <p:pic>
          <p:nvPicPr>
            <p:cNvPr id="247" name="Google Shape;247;p22"/>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8" name="Google Shape;248;p22"/>
          <p:cNvGrpSpPr/>
          <p:nvPr/>
        </p:nvGrpSpPr>
        <p:grpSpPr>
          <a:xfrm>
            <a:off x="6334642" y="3103134"/>
            <a:ext cx="682500" cy="821809"/>
            <a:chOff x="2735350" y="3151866"/>
            <a:chExt cx="682500" cy="821809"/>
          </a:xfrm>
        </p:grpSpPr>
        <p:pic>
          <p:nvPicPr>
            <p:cNvPr id="249" name="Google Shape;249;p22"/>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50" name="Google Shape;250;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计划</a:t>
              </a:r>
              <a:endParaRPr sz="700" dirty="0">
                <a:solidFill>
                  <a:schemeClr val="dk1"/>
                </a:solidFill>
              </a:endParaRPr>
            </a:p>
          </p:txBody>
        </p:sp>
      </p:grpSp>
      <p:grpSp>
        <p:nvGrpSpPr>
          <p:cNvPr id="125" name="Google Shape;251;p22"/>
          <p:cNvGrpSpPr/>
          <p:nvPr/>
        </p:nvGrpSpPr>
        <p:grpSpPr>
          <a:xfrm>
            <a:off x="1573743" y="3093092"/>
            <a:ext cx="1044834" cy="1060189"/>
            <a:chOff x="4145887" y="1155548"/>
            <a:chExt cx="1253700" cy="1174985"/>
          </a:xfrm>
        </p:grpSpPr>
        <p:pic>
          <p:nvPicPr>
            <p:cNvPr id="126" name="Google Shape;252;p2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486827" y="1155548"/>
              <a:ext cx="571800" cy="571800"/>
            </a:xfrm>
            <a:prstGeom prst="rect">
              <a:avLst/>
            </a:prstGeom>
            <a:noFill/>
            <a:ln>
              <a:noFill/>
            </a:ln>
          </p:spPr>
        </p:pic>
        <p:sp>
          <p:nvSpPr>
            <p:cNvPr id="127" name="Google Shape;253;p22"/>
            <p:cNvSpPr txBox="1"/>
            <p:nvPr/>
          </p:nvSpPr>
          <p:spPr>
            <a:xfrm>
              <a:off x="4145887" y="1758733"/>
              <a:ext cx="1253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&amp; </a:t>
              </a:r>
              <a:br>
                <a:rPr lang="en-US" sz="700" dirty="0">
                  <a:solidFill>
                    <a:srgbClr val="606060"/>
                  </a:solidFill>
                  <a:highlight>
                    <a:srgbClr val="FFFFFF"/>
                  </a:highlight>
                </a:rPr>
              </a:br>
              <a:r>
                <a:rPr lang="zh-CN" altLang="en-US" sz="700" dirty="0">
                  <a:solidFill>
                    <a:srgbClr val="606060"/>
                  </a:solidFill>
                  <a:highlight>
                    <a:srgbClr val="FFFFFF"/>
                  </a:highlight>
                </a:rPr>
                <a:t>安全</a:t>
              </a:r>
              <a:endParaRPr sz="700" dirty="0">
                <a:solidFill>
                  <a:srgbClr val="606060"/>
                </a:solidFill>
                <a:highlight>
                  <a:srgbClr val="FFFFFF"/>
                </a:highlight>
              </a:endParaRPr>
            </a:p>
          </p:txBody>
        </p:sp>
      </p:grpSp>
    </p:spTree>
    <p:extLst>
      <p:ext uri="{BB962C8B-B14F-4D97-AF65-F5344CB8AC3E}">
        <p14:creationId xmlns:p14="http://schemas.microsoft.com/office/powerpoint/2010/main" val="205234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3"/>
          <p:cNvPicPr preferRelativeResize="0"/>
          <p:nvPr/>
        </p:nvPicPr>
        <p:blipFill rotWithShape="1">
          <a:blip r:embed="rId3" cstate="print">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59" name="Google Shape;259;p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60" name="Google Shape;260;p23"/>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algn="ctr"/>
            <a:endParaRPr lang="en-US" altLang="zh-CN" sz="1300" b="1" dirty="0">
              <a:latin typeface="Century Gothic"/>
              <a:ea typeface="Century Gothic"/>
              <a:cs typeface="Century Gothic"/>
              <a:sym typeface="Century Gothic"/>
            </a:endParaRPr>
          </a:p>
          <a:p>
            <a:pPr algn="ctr"/>
            <a:r>
              <a:rPr lang="zh-CN" altLang="en-US" sz="1300" b="1" dirty="0">
                <a:latin typeface="Century Gothic"/>
                <a:ea typeface="Century Gothic"/>
                <a:cs typeface="Century Gothic"/>
                <a:sym typeface="Century Gothic"/>
              </a:rPr>
              <a:t>砂箱项目</a:t>
            </a:r>
          </a:p>
          <a:p>
            <a:pPr marL="0" lvl="0" indent="0" algn="ctr" rtl="0">
              <a:spcBef>
                <a:spcPts val="0"/>
              </a:spcBef>
              <a:spcAft>
                <a:spcPts val="0"/>
              </a:spcAft>
              <a:buNone/>
            </a:pPr>
            <a:endParaRPr sz="1300" b="1" dirty="0">
              <a:latin typeface="Century Gothic"/>
              <a:ea typeface="Century Gothic"/>
              <a:cs typeface="Century Gothic"/>
              <a:sym typeface="Century Gothic"/>
            </a:endParaRPr>
          </a:p>
        </p:txBody>
      </p:sp>
      <p:sp>
        <p:nvSpPr>
          <p:cNvPr id="261" name="Google Shape;261;p23"/>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043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6"/>
          <p:cNvSpPr txBox="1">
            <a:spLocks noGrp="1"/>
          </p:cNvSpPr>
          <p:nvPr>
            <p:ph type="title"/>
          </p:nvPr>
        </p:nvSpPr>
        <p:spPr>
          <a:xfrm>
            <a:off x="28350"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sz="2300" dirty="0"/>
              <a:t>CNCF</a:t>
            </a:r>
            <a:r>
              <a:rPr lang="zh-CN" altLang="en-US" sz="2300" dirty="0"/>
              <a:t>是以用户为驱动的开源组织 </a:t>
            </a:r>
            <a:r>
              <a:rPr lang="en-US" altLang="zh-CN" sz="2300" dirty="0"/>
              <a:t>- 170+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315" name="Google Shape;315;p26"/>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17 non-public members</a:t>
            </a:r>
            <a:endParaRPr sz="1100" i="1"/>
          </a:p>
        </p:txBody>
      </p:sp>
      <p:pic>
        <p:nvPicPr>
          <p:cNvPr id="316" name="Google Shape;316;p26">
            <a:hlinkClick r:id="rId3"/>
          </p:cNvPr>
          <p:cNvPicPr preferRelativeResize="0"/>
          <p:nvPr/>
        </p:nvPicPr>
        <p:blipFill>
          <a:blip r:embed="rId4">
            <a:alphaModFix/>
          </a:blip>
          <a:stretch>
            <a:fillRect/>
          </a:stretch>
        </p:blipFill>
        <p:spPr>
          <a:xfrm>
            <a:off x="28350" y="916902"/>
            <a:ext cx="9040899" cy="3788250"/>
          </a:xfrm>
          <a:prstGeom prst="rect">
            <a:avLst/>
          </a:prstGeom>
          <a:noFill/>
          <a:ln>
            <a:noFill/>
          </a:ln>
        </p:spPr>
      </p:pic>
      <p:sp>
        <p:nvSpPr>
          <p:cNvPr id="317" name="Google Shape;317;p26"/>
          <p:cNvSpPr txBox="1"/>
          <p:nvPr/>
        </p:nvSpPr>
        <p:spPr>
          <a:xfrm>
            <a:off x="3448875" y="4370800"/>
            <a:ext cx="55428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u="sng">
                <a:solidFill>
                  <a:schemeClr val="hlink"/>
                </a:solidFill>
                <a:latin typeface="Century Gothic"/>
                <a:ea typeface="Century Gothic"/>
                <a:cs typeface="Century Gothic"/>
                <a:sym typeface="Century Gothic"/>
                <a:hlinkClick r:id="rId5"/>
              </a:rPr>
              <a:t>See all end user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30786333"/>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4193</TotalTime>
  <Words>4026</Words>
  <Application>Microsoft Macintosh PowerPoint</Application>
  <PresentationFormat>On-screen Show (16:9)</PresentationFormat>
  <Paragraphs>471</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CNCF是以用户为驱动的开源组织 - 170+ 用户单位</vt:lpstr>
      <vt:lpstr>PowerPoint Presentation</vt:lpstr>
      <vt:lpstr>以及各类创新性企业 - 630+ 会员</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235+家认证Kubernetes 服务商</vt:lpstr>
      <vt:lpstr>Kubernetes 培训服务商 (KTP)</vt:lpstr>
      <vt:lpstr>55+ Kubernetes 培训服务商(KTPs)</vt:lpstr>
      <vt:lpstr>Kubernetes 一致性认证</vt:lpstr>
      <vt:lpstr>100+家通过Kubernetes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65</cp:revision>
  <dcterms:modified xsi:type="dcterms:W3CDTF">2022-05-03T05:42:05Z</dcterms:modified>
</cp:coreProperties>
</file>